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charts/chart1.xml" ContentType="application/vnd.openxmlformats-officedocument.drawingml.chart+xml"/>
  <Override PartName="/ppt/theme/themeOverride1.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Lst>
  <p:notesMasterIdLst>
    <p:notesMasterId r:id="rId16"/>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47" autoAdjust="0"/>
    <p:restoredTop sz="96357" autoAdjust="0"/>
  </p:normalViewPr>
  <p:slideViewPr>
    <p:cSldViewPr snapToGrid="0">
      <p:cViewPr varScale="1">
        <p:scale>
          <a:sx n="110" d="100"/>
          <a:sy n="110" d="100"/>
        </p:scale>
        <p:origin x="756"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A Jason Pyne" userId="a08c6f71-7706-4b2c-8fe2-2419e7c7cc45" providerId="ADAL" clId="{1E02D45E-1092-49BC-9D66-4E50D8C256BC}"/>
    <pc:docChg chg="undo custSel modSld">
      <pc:chgData name="QA Jason Pyne" userId="a08c6f71-7706-4b2c-8fe2-2419e7c7cc45" providerId="ADAL" clId="{1E02D45E-1092-49BC-9D66-4E50D8C256BC}" dt="2024-03-13T15:28:14.113" v="113" actId="6549"/>
      <pc:docMkLst>
        <pc:docMk/>
      </pc:docMkLst>
      <pc:sldChg chg="modSp mod">
        <pc:chgData name="QA Jason Pyne" userId="a08c6f71-7706-4b2c-8fe2-2419e7c7cc45" providerId="ADAL" clId="{1E02D45E-1092-49BC-9D66-4E50D8C256BC}" dt="2024-03-13T15:22:20.059" v="1" actId="20577"/>
        <pc:sldMkLst>
          <pc:docMk/>
          <pc:sldMk cId="1171197027" sldId="257"/>
        </pc:sldMkLst>
        <pc:spChg chg="mod">
          <ac:chgData name="QA Jason Pyne" userId="a08c6f71-7706-4b2c-8fe2-2419e7c7cc45" providerId="ADAL" clId="{1E02D45E-1092-49BC-9D66-4E50D8C256BC}" dt="2024-03-13T15:22:20.059" v="1" actId="20577"/>
          <ac:spMkLst>
            <pc:docMk/>
            <pc:sldMk cId="1171197027" sldId="257"/>
            <ac:spMk id="4" creationId="{1BCE5594-0535-B292-1DA3-6D3BF7F60992}"/>
          </ac:spMkLst>
        </pc:spChg>
      </pc:sldChg>
      <pc:sldChg chg="modSp mod">
        <pc:chgData name="QA Jason Pyne" userId="a08c6f71-7706-4b2c-8fe2-2419e7c7cc45" providerId="ADAL" clId="{1E02D45E-1092-49BC-9D66-4E50D8C256BC}" dt="2024-03-13T15:23:36.455" v="16" actId="27636"/>
        <pc:sldMkLst>
          <pc:docMk/>
          <pc:sldMk cId="300729948" sldId="258"/>
        </pc:sldMkLst>
        <pc:spChg chg="mod">
          <ac:chgData name="QA Jason Pyne" userId="a08c6f71-7706-4b2c-8fe2-2419e7c7cc45" providerId="ADAL" clId="{1E02D45E-1092-49BC-9D66-4E50D8C256BC}" dt="2024-03-13T15:23:36.453" v="15" actId="27636"/>
          <ac:spMkLst>
            <pc:docMk/>
            <pc:sldMk cId="300729948" sldId="258"/>
            <ac:spMk id="4" creationId="{6FC9E8A1-4124-F8CC-6895-BBC48E2AF80B}"/>
          </ac:spMkLst>
        </pc:spChg>
        <pc:spChg chg="mod">
          <ac:chgData name="QA Jason Pyne" userId="a08c6f71-7706-4b2c-8fe2-2419e7c7cc45" providerId="ADAL" clId="{1E02D45E-1092-49BC-9D66-4E50D8C256BC}" dt="2024-03-13T15:23:36.455" v="16" actId="27636"/>
          <ac:spMkLst>
            <pc:docMk/>
            <pc:sldMk cId="300729948" sldId="258"/>
            <ac:spMk id="6" creationId="{CADDFFDB-93CD-8C57-3E6E-1DABEF89BC8C}"/>
          </ac:spMkLst>
        </pc:spChg>
      </pc:sldChg>
      <pc:sldChg chg="modSp mod">
        <pc:chgData name="QA Jason Pyne" userId="a08c6f71-7706-4b2c-8fe2-2419e7c7cc45" providerId="ADAL" clId="{1E02D45E-1092-49BC-9D66-4E50D8C256BC}" dt="2024-03-13T15:23:36.470" v="17" actId="27636"/>
        <pc:sldMkLst>
          <pc:docMk/>
          <pc:sldMk cId="749928900" sldId="259"/>
        </pc:sldMkLst>
        <pc:spChg chg="mod">
          <ac:chgData name="QA Jason Pyne" userId="a08c6f71-7706-4b2c-8fe2-2419e7c7cc45" providerId="ADAL" clId="{1E02D45E-1092-49BC-9D66-4E50D8C256BC}" dt="2024-03-13T15:23:36.470" v="17" actId="27636"/>
          <ac:spMkLst>
            <pc:docMk/>
            <pc:sldMk cId="749928900" sldId="259"/>
            <ac:spMk id="4" creationId="{6FC9E8A1-4124-F8CC-6895-BBC48E2AF80B}"/>
          </ac:spMkLst>
        </pc:spChg>
      </pc:sldChg>
      <pc:sldChg chg="modSp mod">
        <pc:chgData name="QA Jason Pyne" userId="a08c6f71-7706-4b2c-8fe2-2419e7c7cc45" providerId="ADAL" clId="{1E02D45E-1092-49BC-9D66-4E50D8C256BC}" dt="2024-03-13T15:23:07.375" v="6" actId="6549"/>
        <pc:sldMkLst>
          <pc:docMk/>
          <pc:sldMk cId="1608037014" sldId="261"/>
        </pc:sldMkLst>
        <pc:spChg chg="mod">
          <ac:chgData name="QA Jason Pyne" userId="a08c6f71-7706-4b2c-8fe2-2419e7c7cc45" providerId="ADAL" clId="{1E02D45E-1092-49BC-9D66-4E50D8C256BC}" dt="2024-03-13T15:23:07.375" v="6" actId="6549"/>
          <ac:spMkLst>
            <pc:docMk/>
            <pc:sldMk cId="1608037014" sldId="261"/>
            <ac:spMk id="3" creationId="{B2B775F7-CF96-A6BE-6F76-243D87BB1250}"/>
          </ac:spMkLst>
        </pc:spChg>
      </pc:sldChg>
      <pc:sldChg chg="modSp mod">
        <pc:chgData name="QA Jason Pyne" userId="a08c6f71-7706-4b2c-8fe2-2419e7c7cc45" providerId="ADAL" clId="{1E02D45E-1092-49BC-9D66-4E50D8C256BC}" dt="2024-03-13T15:24:13.452" v="35" actId="108"/>
        <pc:sldMkLst>
          <pc:docMk/>
          <pc:sldMk cId="1898623904" sldId="262"/>
        </pc:sldMkLst>
        <pc:spChg chg="mod">
          <ac:chgData name="QA Jason Pyne" userId="a08c6f71-7706-4b2c-8fe2-2419e7c7cc45" providerId="ADAL" clId="{1E02D45E-1092-49BC-9D66-4E50D8C256BC}" dt="2024-03-13T15:24:13.452" v="35" actId="108"/>
          <ac:spMkLst>
            <pc:docMk/>
            <pc:sldMk cId="1898623904" sldId="262"/>
            <ac:spMk id="6" creationId="{A1935883-CFE5-58BD-0DB6-3FFF1BF809E7}"/>
          </ac:spMkLst>
        </pc:spChg>
      </pc:sldChg>
      <pc:sldChg chg="modSp mod">
        <pc:chgData name="QA Jason Pyne" userId="a08c6f71-7706-4b2c-8fe2-2419e7c7cc45" providerId="ADAL" clId="{1E02D45E-1092-49BC-9D66-4E50D8C256BC}" dt="2024-03-13T15:24:47.031" v="62" actId="6549"/>
        <pc:sldMkLst>
          <pc:docMk/>
          <pc:sldMk cId="1475251961" sldId="263"/>
        </pc:sldMkLst>
        <pc:spChg chg="mod">
          <ac:chgData name="QA Jason Pyne" userId="a08c6f71-7706-4b2c-8fe2-2419e7c7cc45" providerId="ADAL" clId="{1E02D45E-1092-49BC-9D66-4E50D8C256BC}" dt="2024-03-13T15:24:47.031" v="62" actId="6549"/>
          <ac:spMkLst>
            <pc:docMk/>
            <pc:sldMk cId="1475251961" sldId="263"/>
            <ac:spMk id="3" creationId="{1FCDC217-9BD2-BF73-3945-1C47F9BA1F3B}"/>
          </ac:spMkLst>
        </pc:spChg>
      </pc:sldChg>
      <pc:sldChg chg="modSp mod">
        <pc:chgData name="QA Jason Pyne" userId="a08c6f71-7706-4b2c-8fe2-2419e7c7cc45" providerId="ADAL" clId="{1E02D45E-1092-49BC-9D66-4E50D8C256BC}" dt="2024-03-13T15:27:43.122" v="108" actId="20577"/>
        <pc:sldMkLst>
          <pc:docMk/>
          <pc:sldMk cId="1585924492" sldId="265"/>
        </pc:sldMkLst>
        <pc:spChg chg="mod">
          <ac:chgData name="QA Jason Pyne" userId="a08c6f71-7706-4b2c-8fe2-2419e7c7cc45" providerId="ADAL" clId="{1E02D45E-1092-49BC-9D66-4E50D8C256BC}" dt="2024-03-13T15:27:43.122" v="108" actId="20577"/>
          <ac:spMkLst>
            <pc:docMk/>
            <pc:sldMk cId="1585924492" sldId="265"/>
            <ac:spMk id="3" creationId="{6F524D49-C9D8-75E6-2CD6-AA1827D47FE1}"/>
          </ac:spMkLst>
        </pc:spChg>
      </pc:sldChg>
      <pc:sldChg chg="modSp mod">
        <pc:chgData name="QA Jason Pyne" userId="a08c6f71-7706-4b2c-8fe2-2419e7c7cc45" providerId="ADAL" clId="{1E02D45E-1092-49BC-9D66-4E50D8C256BC}" dt="2024-03-13T15:28:14.113" v="113" actId="6549"/>
        <pc:sldMkLst>
          <pc:docMk/>
          <pc:sldMk cId="2277242118" sldId="266"/>
        </pc:sldMkLst>
        <pc:spChg chg="mod">
          <ac:chgData name="QA Jason Pyne" userId="a08c6f71-7706-4b2c-8fe2-2419e7c7cc45" providerId="ADAL" clId="{1E02D45E-1092-49BC-9D66-4E50D8C256BC}" dt="2024-03-13T15:28:14.113" v="113" actId="6549"/>
          <ac:spMkLst>
            <pc:docMk/>
            <pc:sldMk cId="2277242118" sldId="266"/>
            <ac:spMk id="3" creationId="{7678F19E-18CD-E762-D9BE-101DD81DC547}"/>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lrMapOvr bg1="lt1" tx1="dk1" bg2="lt2" tx2="dk2" accent1="accent1" accent2="accent2" accent3="accent3" accent4="accent4" accent5="accent5" accent6="accent6" hlink="hlink" folHlink="folHlink"/>
  <c:chart>
    <c:title>
      <c:tx>
        <c:rich>
          <a:bodyPr rot="0" spcFirstLastPara="1" vertOverflow="ellipsis" vert="horz" wrap="square" numCol="1" anchor="ctr" anchorCtr="1"/>
          <a:lstStyle/>
          <a:p>
            <a:pPr>
              <a:defRPr sz="1800" b="1" i="0" u="none" strike="noStrike" kern="1200" baseline="0">
                <a:solidFill>
                  <a:schemeClr val="dk1">
                    <a:lumMod val="65000"/>
                    <a:lumOff val="35000"/>
                  </a:schemeClr>
                </a:solidFill>
                <a:latin typeface="+mn-lt"/>
                <a:ea typeface="+mn-ea"/>
                <a:cs typeface="+mn-cs"/>
              </a:defRPr>
            </a:pPr>
            <a:r>
              <a:rPr lang="en-US"/>
              <a:t>Example</a:t>
            </a:r>
          </a:p>
        </c:rich>
      </c:tx>
      <c:overlay val="0"/>
      <c:spPr>
        <a:noFill/>
        <a:ln>
          <a:noFill/>
        </a:ln>
        <a:effectLst/>
      </c:spPr>
    </c:title>
    <c:autoTitleDeleted val="0"/>
    <c:plotArea>
      <c:layout/>
      <c:pieChart>
        <c:varyColors val="1"/>
        <c:ser>
          <c:idx val="0"/>
          <c:order val="0"/>
          <c:tx>
            <c:strRef>
              <c:f>Sheet1!$B$1</c:f>
              <c:strCache>
                <c:ptCount val="1"/>
                <c:pt idx="0">
                  <c:v>Title</c:v>
                </c:pt>
              </c:strCache>
            </c:strRef>
          </c:tx>
          <c:dPt>
            <c:idx val="0"/>
            <c:bubble3D val="0"/>
            <c:spPr>
              <a:solidFill>
                <a:schemeClr val="accent1"/>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E19B-4EA2-B6BB-BC3E3C9C99E8}"/>
              </c:ext>
            </c:extLst>
          </c:dPt>
          <c:dPt>
            <c:idx val="1"/>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E19B-4EA2-B6BB-BC3E3C9C99E8}"/>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E19B-4EA2-B6BB-BC3E3C9C99E8}"/>
              </c:ext>
            </c:extLst>
          </c:dPt>
          <c:dPt>
            <c:idx val="3"/>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E19B-4EA2-B6BB-BC3E3C9C99E8}"/>
              </c:ext>
            </c:extLst>
          </c:dPt>
          <c:dLbls>
            <c:spPr>
              <a:noFill/>
              <a:ln>
                <a:noFill/>
              </a:ln>
              <a:effectLst/>
            </c:spPr>
            <c:txPr>
              <a:bodyPr rot="0" spcFirstLastPara="1" vertOverflow="ellipsis" vert="horz" wrap="square" lIns="38100" tIns="19050" rIns="38100" bIns="19050" numCol="1"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set</c:v>
                </c:pt>
                <c:pt idx="1">
                  <c:v>2nd set</c:v>
                </c:pt>
                <c:pt idx="2">
                  <c:v>3rd set</c:v>
                </c:pt>
                <c:pt idx="3">
                  <c:v>4th set</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E19B-4EA2-B6BB-BC3E3C9C99E8}"/>
            </c:ext>
          </c:extLst>
        </c:ser>
        <c:dLbls>
          <c:dLblPos val="inEnd"/>
          <c:showLegendKey val="0"/>
          <c:showVal val="0"/>
          <c:showCatName val="1"/>
          <c:showSerName val="0"/>
          <c:showPercent val="1"/>
          <c:showBubbleSize val="0"/>
          <c:showLeaderLines val="1"/>
        </c:dLbls>
        <c:firstSliceAng val="0"/>
      </c:pie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numCol="1"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numCol="1"/>
    <a:lstStyle/>
    <a:p>
      <a:pPr>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numCol="1"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numCol="1" rtlCol="0"/>
          <a:lstStyle>
            <a:lvl1pPr algn="r">
              <a:defRPr sz="1200"/>
            </a:lvl1pPr>
          </a:lstStyle>
          <a:p>
            <a:fld id="{95D3B7ED-61F7-0542-AE7B-9795C4EFD070}" type="datetimeFigureOut">
              <a:rPr lang="en-US" smtClean="0"/>
              <a:t>3/13/2024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numCol="1"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numCol="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numCol="1"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numCol="1" rtlCol="0" anchor="b"/>
          <a:lstStyle>
            <a:lvl1pPr algn="r">
              <a:defRPr sz="1200"/>
            </a:lvl1pPr>
          </a:lstStyle>
          <a:p>
            <a:fld id="{9C5789CE-836E-B042-843F-5605E41F5001}" type="slidenum">
              <a:rPr lang="en-US" smtClean="0"/>
              <a:t>‹#›</a:t>
            </a:fld>
            <a:endParaRPr lang="en-US"/>
          </a:p>
        </p:txBody>
      </p:sp>
    </p:spTree>
    <p:extLst>
      <p:ext uri="{BB962C8B-B14F-4D97-AF65-F5344CB8AC3E}">
        <p14:creationId xmlns:p14="http://schemas.microsoft.com/office/powerpoint/2010/main" val="37159317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numCol="1"/>
          <a:lstStyle/>
          <a:p>
            <a:endParaRPr lang="en-US"/>
          </a:p>
        </p:txBody>
      </p:sp>
      <p:sp>
        <p:nvSpPr>
          <p:cNvPr id="4" name="Slide Number Placeholder 3"/>
          <p:cNvSpPr>
            <a:spLocks noGrp="1"/>
          </p:cNvSpPr>
          <p:nvPr>
            <p:ph type="sldNum" sz="quarter" idx="10"/>
          </p:nvPr>
        </p:nvSpPr>
        <p:spPr/>
        <p:txBody>
          <a:bodyPr numCol="1"/>
          <a:lstStyle/>
          <a:p>
            <a:fld id="{9C5789CE-836E-B042-843F-5605E41F5001}" type="slidenum">
              <a:rPr lang="en-US" smtClean="0"/>
              <a:t>2</a:t>
            </a:fld>
            <a:endParaRPr lang="en-US"/>
          </a:p>
        </p:txBody>
      </p:sp>
    </p:spTree>
    <p:extLst>
      <p:ext uri="{BB962C8B-B14F-4D97-AF65-F5344CB8AC3E}">
        <p14:creationId xmlns:p14="http://schemas.microsoft.com/office/powerpoint/2010/main" val="3917283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0CEB0-E6E0-F901-D496-A2D5200D641C}"/>
              </a:ext>
            </a:extLst>
          </p:cNvPr>
          <p:cNvSpPr>
            <a:spLocks noGrp="1"/>
          </p:cNvSpPr>
          <p:nvPr>
            <p:ph type="ctrTitle"/>
          </p:nvPr>
        </p:nvSpPr>
        <p:spPr>
          <a:xfrm>
            <a:off x="1524000" y="1122363"/>
            <a:ext cx="9144000" cy="2387600"/>
          </a:xfrm>
        </p:spPr>
        <p:txBody>
          <a:bodyPr numCol="1" anchor="b"/>
          <a:lstStyle>
            <a:lvl1pPr algn="ctr">
              <a:defRPr sz="6000"/>
            </a:lvl1pPr>
          </a:lstStyle>
          <a:p>
            <a:r>
              <a:rPr lang="en-CA" altLang="en-CA" noProof="0"/>
              <a:t>Click to edit Master title style</a:t>
            </a:r>
          </a:p>
        </p:txBody>
      </p:sp>
      <p:sp>
        <p:nvSpPr>
          <p:cNvPr id="3" name="Subtitle 2">
            <a:extLst>
              <a:ext uri="{FF2B5EF4-FFF2-40B4-BE49-F238E27FC236}">
                <a16:creationId xmlns:a16="http://schemas.microsoft.com/office/drawing/2014/main" id="{81653298-B97F-3AF5-9CAD-5823539D8279}"/>
              </a:ext>
            </a:extLst>
          </p:cNvPr>
          <p:cNvSpPr>
            <a:spLocks noGrp="1"/>
          </p:cNvSpPr>
          <p:nvPr>
            <p:ph type="subTitle" idx="1"/>
          </p:nvPr>
        </p:nvSpPr>
        <p:spPr>
          <a:xfrm>
            <a:off x="1524000" y="3602038"/>
            <a:ext cx="9144000" cy="1655762"/>
          </a:xfrm>
        </p:spPr>
        <p:txBody>
          <a:bodyPr numCol="1"/>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CA" altLang="en-CA" noProof="0"/>
              <a:t>Click to edit Master subtitle style</a:t>
            </a:r>
          </a:p>
        </p:txBody>
      </p:sp>
      <p:sp>
        <p:nvSpPr>
          <p:cNvPr id="4" name="Date Placeholder 3">
            <a:extLst>
              <a:ext uri="{FF2B5EF4-FFF2-40B4-BE49-F238E27FC236}">
                <a16:creationId xmlns:a16="http://schemas.microsoft.com/office/drawing/2014/main" id="{5A6C8F6B-F385-128F-9693-C1593EC808D2}"/>
              </a:ext>
            </a:extLst>
          </p:cNvPr>
          <p:cNvSpPr>
            <a:spLocks noGrp="1"/>
          </p:cNvSpPr>
          <p:nvPr>
            <p:ph type="dt" sz="half" idx="10"/>
          </p:nvPr>
        </p:nvSpPr>
        <p:spPr/>
        <p:txBody>
          <a:bodyPr numCol="1"/>
          <a:lstStyle/>
          <a:p>
            <a:fld id="{A7B9FAD8-C5D2-6047-B66E-A01A7572B063}" type="datetimeFigureOut">
              <a:rPr lang="en-CA" altLang="en-CA" noProof="0" smtClean="0"/>
              <a:t>2024-03-13</a:t>
            </a:fld>
            <a:endParaRPr lang="en-CA" altLang="en-CA" noProof="0" dirty="0"/>
          </a:p>
        </p:txBody>
      </p:sp>
      <p:sp>
        <p:nvSpPr>
          <p:cNvPr id="5" name="Footer Placeholder 4">
            <a:extLst>
              <a:ext uri="{FF2B5EF4-FFF2-40B4-BE49-F238E27FC236}">
                <a16:creationId xmlns:a16="http://schemas.microsoft.com/office/drawing/2014/main" id="{B4D13946-6629-A9F4-FBB3-4978DFBC0A9C}"/>
              </a:ext>
            </a:extLst>
          </p:cNvPr>
          <p:cNvSpPr>
            <a:spLocks noGrp="1"/>
          </p:cNvSpPr>
          <p:nvPr>
            <p:ph type="ftr" sz="quarter" idx="11"/>
          </p:nvPr>
        </p:nvSpPr>
        <p:spPr/>
        <p:txBody>
          <a:bodyPr numCol="1"/>
          <a:lstStyle/>
          <a:p>
            <a:endParaRPr lang="en-CA" altLang="en-CA" noProof="0"/>
          </a:p>
        </p:txBody>
      </p:sp>
      <p:sp>
        <p:nvSpPr>
          <p:cNvPr id="6" name="Slide Number Placeholder 5">
            <a:extLst>
              <a:ext uri="{FF2B5EF4-FFF2-40B4-BE49-F238E27FC236}">
                <a16:creationId xmlns:a16="http://schemas.microsoft.com/office/drawing/2014/main" id="{60DBE966-7F7E-9A28-4A6F-8E7F2C13CB8F}"/>
              </a:ext>
            </a:extLst>
          </p:cNvPr>
          <p:cNvSpPr>
            <a:spLocks noGrp="1"/>
          </p:cNvSpPr>
          <p:nvPr>
            <p:ph type="sldNum" sz="quarter" idx="12"/>
          </p:nvPr>
        </p:nvSpPr>
        <p:spPr/>
        <p:txBody>
          <a:bodyPr numCol="1"/>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2710726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86502-0131-1652-921C-C5FFC3D98E85}"/>
              </a:ext>
            </a:extLst>
          </p:cNvPr>
          <p:cNvSpPr>
            <a:spLocks noGrp="1"/>
          </p:cNvSpPr>
          <p:nvPr>
            <p:ph type="title"/>
          </p:nvPr>
        </p:nvSpPr>
        <p:spPr/>
        <p:txBody>
          <a:bodyPr numCol="1"/>
          <a:lstStyle/>
          <a:p>
            <a:r>
              <a:rPr lang="en-CA" altLang="en-CA" noProof="0" dirty="0"/>
              <a:t>Click to edit Master title style</a:t>
            </a:r>
          </a:p>
        </p:txBody>
      </p:sp>
      <p:sp>
        <p:nvSpPr>
          <p:cNvPr id="3" name="Vertical Text Placeholder 2">
            <a:extLst>
              <a:ext uri="{FF2B5EF4-FFF2-40B4-BE49-F238E27FC236}">
                <a16:creationId xmlns:a16="http://schemas.microsoft.com/office/drawing/2014/main" id="{45ABD5EB-0B8F-6A1A-2E0E-DBB761A4DCEF}"/>
              </a:ext>
            </a:extLst>
          </p:cNvPr>
          <p:cNvSpPr>
            <a:spLocks noGrp="1"/>
          </p:cNvSpPr>
          <p:nvPr>
            <p:ph type="body" orient="vert" idx="1"/>
          </p:nvPr>
        </p:nvSpPr>
        <p:spPr/>
        <p:txBody>
          <a:bodyPr vert="eaVert" numCol="1"/>
          <a:lstStyle/>
          <a:p>
            <a:pPr lvl="0"/>
            <a:r>
              <a:rPr lang="en-CA" altLang="en-CA" noProof="0" dirty="0"/>
              <a:t>Click to edit Master text styles</a:t>
            </a:r>
          </a:p>
          <a:p>
            <a:pPr lvl="1"/>
            <a:r>
              <a:rPr lang="en-CA" altLang="en-CA" noProof="0" dirty="0"/>
              <a:t>Second level</a:t>
            </a:r>
          </a:p>
          <a:p>
            <a:pPr lvl="2"/>
            <a:r>
              <a:rPr lang="en-CA" altLang="en-CA" noProof="0" dirty="0"/>
              <a:t>Third level</a:t>
            </a:r>
          </a:p>
          <a:p>
            <a:pPr lvl="3"/>
            <a:r>
              <a:rPr lang="en-CA" altLang="en-CA" noProof="0" dirty="0"/>
              <a:t>Fourth level</a:t>
            </a:r>
          </a:p>
          <a:p>
            <a:pPr lvl="4"/>
            <a:r>
              <a:rPr lang="en-CA" altLang="en-CA" noProof="0" dirty="0"/>
              <a:t>Fifth level</a:t>
            </a:r>
          </a:p>
        </p:txBody>
      </p:sp>
      <p:sp>
        <p:nvSpPr>
          <p:cNvPr id="4" name="Date Placeholder 3">
            <a:extLst>
              <a:ext uri="{FF2B5EF4-FFF2-40B4-BE49-F238E27FC236}">
                <a16:creationId xmlns:a16="http://schemas.microsoft.com/office/drawing/2014/main" id="{34EEF4E7-8A11-7181-01E1-684E5F188CF8}"/>
              </a:ext>
            </a:extLst>
          </p:cNvPr>
          <p:cNvSpPr>
            <a:spLocks noGrp="1"/>
          </p:cNvSpPr>
          <p:nvPr>
            <p:ph type="dt" sz="half" idx="10"/>
          </p:nvPr>
        </p:nvSpPr>
        <p:spPr/>
        <p:txBody>
          <a:bodyPr numCol="1"/>
          <a:lstStyle/>
          <a:p>
            <a:fld id="{A7B9FAD8-C5D2-6047-B66E-A01A7572B063}" type="datetimeFigureOut">
              <a:rPr lang="en-CA" altLang="en-CA" noProof="0" smtClean="0"/>
              <a:t>2024-03-13</a:t>
            </a:fld>
            <a:endParaRPr lang="en-CA" altLang="en-CA" noProof="0" dirty="0"/>
          </a:p>
        </p:txBody>
      </p:sp>
      <p:sp>
        <p:nvSpPr>
          <p:cNvPr id="5" name="Footer Placeholder 4">
            <a:extLst>
              <a:ext uri="{FF2B5EF4-FFF2-40B4-BE49-F238E27FC236}">
                <a16:creationId xmlns:a16="http://schemas.microsoft.com/office/drawing/2014/main" id="{1FA7F395-E487-C85F-05F6-A028AE2F5FB7}"/>
              </a:ext>
            </a:extLst>
          </p:cNvPr>
          <p:cNvSpPr>
            <a:spLocks noGrp="1"/>
          </p:cNvSpPr>
          <p:nvPr>
            <p:ph type="ftr" sz="quarter" idx="11"/>
          </p:nvPr>
        </p:nvSpPr>
        <p:spPr/>
        <p:txBody>
          <a:bodyPr numCol="1"/>
          <a:lstStyle/>
          <a:p>
            <a:endParaRPr lang="en-CA" altLang="en-CA" noProof="0" dirty="0"/>
          </a:p>
        </p:txBody>
      </p:sp>
      <p:sp>
        <p:nvSpPr>
          <p:cNvPr id="6" name="Slide Number Placeholder 5">
            <a:extLst>
              <a:ext uri="{FF2B5EF4-FFF2-40B4-BE49-F238E27FC236}">
                <a16:creationId xmlns:a16="http://schemas.microsoft.com/office/drawing/2014/main" id="{1B92C520-9457-0174-A176-983B97848701}"/>
              </a:ext>
            </a:extLst>
          </p:cNvPr>
          <p:cNvSpPr>
            <a:spLocks noGrp="1"/>
          </p:cNvSpPr>
          <p:nvPr>
            <p:ph type="sldNum" sz="quarter" idx="12"/>
          </p:nvPr>
        </p:nvSpPr>
        <p:spPr/>
        <p:txBody>
          <a:bodyPr numCol="1"/>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1274288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ADCD83-CFD1-8E87-3DBE-B9A43D597DF0}"/>
              </a:ext>
            </a:extLst>
          </p:cNvPr>
          <p:cNvSpPr>
            <a:spLocks noGrp="1"/>
          </p:cNvSpPr>
          <p:nvPr>
            <p:ph type="title" orient="vert"/>
          </p:nvPr>
        </p:nvSpPr>
        <p:spPr>
          <a:xfrm>
            <a:off x="8724900" y="365125"/>
            <a:ext cx="2628900" cy="5811838"/>
          </a:xfrm>
        </p:spPr>
        <p:txBody>
          <a:bodyPr vert="eaVert" numCol="1"/>
          <a:lstStyle/>
          <a:p>
            <a:r>
              <a:rPr lang="en-CA" altLang="en-CA" noProof="0" dirty="0"/>
              <a:t>Click to edit Master title style</a:t>
            </a:r>
          </a:p>
        </p:txBody>
      </p:sp>
      <p:sp>
        <p:nvSpPr>
          <p:cNvPr id="3" name="Vertical Text Placeholder 2">
            <a:extLst>
              <a:ext uri="{FF2B5EF4-FFF2-40B4-BE49-F238E27FC236}">
                <a16:creationId xmlns:a16="http://schemas.microsoft.com/office/drawing/2014/main" id="{8EA9CE24-7A79-99BC-6FB3-D3B1402F8D2F}"/>
              </a:ext>
            </a:extLst>
          </p:cNvPr>
          <p:cNvSpPr>
            <a:spLocks noGrp="1"/>
          </p:cNvSpPr>
          <p:nvPr>
            <p:ph type="body" orient="vert" idx="1"/>
          </p:nvPr>
        </p:nvSpPr>
        <p:spPr>
          <a:xfrm>
            <a:off x="838200" y="365125"/>
            <a:ext cx="7734300" cy="5811838"/>
          </a:xfrm>
        </p:spPr>
        <p:txBody>
          <a:bodyPr vert="eaVert" numCol="1"/>
          <a:lstStyle/>
          <a:p>
            <a:pPr lvl="0"/>
            <a:r>
              <a:rPr lang="en-CA" altLang="en-CA" noProof="0" dirty="0"/>
              <a:t>Click to edit Master text styles</a:t>
            </a:r>
          </a:p>
          <a:p>
            <a:pPr lvl="1"/>
            <a:r>
              <a:rPr lang="en-CA" altLang="en-CA" noProof="0" dirty="0"/>
              <a:t>Second level</a:t>
            </a:r>
          </a:p>
          <a:p>
            <a:pPr lvl="2"/>
            <a:r>
              <a:rPr lang="en-CA" altLang="en-CA" noProof="0" dirty="0"/>
              <a:t>Third level</a:t>
            </a:r>
          </a:p>
          <a:p>
            <a:pPr lvl="3"/>
            <a:r>
              <a:rPr lang="en-CA" altLang="en-CA" noProof="0" dirty="0"/>
              <a:t>Fourth level</a:t>
            </a:r>
          </a:p>
          <a:p>
            <a:pPr lvl="4"/>
            <a:r>
              <a:rPr lang="en-CA" altLang="en-CA" noProof="0" dirty="0"/>
              <a:t>Fifth level</a:t>
            </a:r>
          </a:p>
        </p:txBody>
      </p:sp>
      <p:sp>
        <p:nvSpPr>
          <p:cNvPr id="4" name="Date Placeholder 3">
            <a:extLst>
              <a:ext uri="{FF2B5EF4-FFF2-40B4-BE49-F238E27FC236}">
                <a16:creationId xmlns:a16="http://schemas.microsoft.com/office/drawing/2014/main" id="{C15308A9-7B39-E402-9D72-AB526D1999F4}"/>
              </a:ext>
            </a:extLst>
          </p:cNvPr>
          <p:cNvSpPr>
            <a:spLocks noGrp="1"/>
          </p:cNvSpPr>
          <p:nvPr>
            <p:ph type="dt" sz="half" idx="10"/>
          </p:nvPr>
        </p:nvSpPr>
        <p:spPr/>
        <p:txBody>
          <a:bodyPr numCol="1"/>
          <a:lstStyle/>
          <a:p>
            <a:fld id="{A7B9FAD8-C5D2-6047-B66E-A01A7572B063}" type="datetimeFigureOut">
              <a:rPr lang="en-CA" altLang="en-CA" noProof="0" smtClean="0"/>
              <a:t>2024-03-13</a:t>
            </a:fld>
            <a:endParaRPr lang="en-CA" altLang="en-CA" noProof="0" dirty="0"/>
          </a:p>
        </p:txBody>
      </p:sp>
      <p:sp>
        <p:nvSpPr>
          <p:cNvPr id="5" name="Footer Placeholder 4">
            <a:extLst>
              <a:ext uri="{FF2B5EF4-FFF2-40B4-BE49-F238E27FC236}">
                <a16:creationId xmlns:a16="http://schemas.microsoft.com/office/drawing/2014/main" id="{17FBCC78-0473-B20E-AD47-A1C3EF4F50A8}"/>
              </a:ext>
            </a:extLst>
          </p:cNvPr>
          <p:cNvSpPr>
            <a:spLocks noGrp="1"/>
          </p:cNvSpPr>
          <p:nvPr>
            <p:ph type="ftr" sz="quarter" idx="11"/>
          </p:nvPr>
        </p:nvSpPr>
        <p:spPr/>
        <p:txBody>
          <a:bodyPr numCol="1"/>
          <a:lstStyle/>
          <a:p>
            <a:endParaRPr lang="en-CA" altLang="en-CA" noProof="0" dirty="0"/>
          </a:p>
        </p:txBody>
      </p:sp>
      <p:sp>
        <p:nvSpPr>
          <p:cNvPr id="6" name="Slide Number Placeholder 5">
            <a:extLst>
              <a:ext uri="{FF2B5EF4-FFF2-40B4-BE49-F238E27FC236}">
                <a16:creationId xmlns:a16="http://schemas.microsoft.com/office/drawing/2014/main" id="{11A275FE-9961-24C1-6830-899C4C31035A}"/>
              </a:ext>
            </a:extLst>
          </p:cNvPr>
          <p:cNvSpPr>
            <a:spLocks noGrp="1"/>
          </p:cNvSpPr>
          <p:nvPr>
            <p:ph type="sldNum" sz="quarter" idx="12"/>
          </p:nvPr>
        </p:nvSpPr>
        <p:spPr/>
        <p:txBody>
          <a:bodyPr numCol="1"/>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16740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FF18F-A2EE-391F-0F26-876835471C5E}"/>
              </a:ext>
            </a:extLst>
          </p:cNvPr>
          <p:cNvSpPr>
            <a:spLocks noGrp="1"/>
          </p:cNvSpPr>
          <p:nvPr>
            <p:ph type="title"/>
          </p:nvPr>
        </p:nvSpPr>
        <p:spPr/>
        <p:txBody>
          <a:bodyPr numCol="1"/>
          <a:lstStyle/>
          <a:p>
            <a:r>
              <a:rPr lang="en-CA" altLang="en-CA" noProof="0"/>
              <a:t>Click to edit Master title style</a:t>
            </a:r>
          </a:p>
        </p:txBody>
      </p:sp>
      <p:sp>
        <p:nvSpPr>
          <p:cNvPr id="3" name="Content Placeholder 2">
            <a:extLst>
              <a:ext uri="{FF2B5EF4-FFF2-40B4-BE49-F238E27FC236}">
                <a16:creationId xmlns:a16="http://schemas.microsoft.com/office/drawing/2014/main" id="{764870F1-0E46-846D-6776-965723514A75}"/>
              </a:ext>
            </a:extLst>
          </p:cNvPr>
          <p:cNvSpPr>
            <a:spLocks noGrp="1"/>
          </p:cNvSpPr>
          <p:nvPr>
            <p:ph idx="1"/>
          </p:nvPr>
        </p:nvSpPr>
        <p:spPr/>
        <p:txBody>
          <a:bodyPr numCol="1"/>
          <a:lstStyle/>
          <a:p>
            <a:pPr lvl="0"/>
            <a:r>
              <a:rPr lang="en-CA" altLang="en-CA" noProof="0"/>
              <a:t>Click to edit Master text styles</a:t>
            </a:r>
          </a:p>
          <a:p>
            <a:pPr lvl="1"/>
            <a:r>
              <a:rPr lang="en-CA" altLang="en-CA" noProof="0" dirty="0"/>
              <a:t>Second level</a:t>
            </a:r>
          </a:p>
          <a:p>
            <a:pPr lvl="2"/>
            <a:r>
              <a:rPr lang="en-CA" altLang="en-CA" noProof="0" dirty="0"/>
              <a:t>Third level</a:t>
            </a:r>
          </a:p>
          <a:p>
            <a:pPr lvl="3"/>
            <a:r>
              <a:rPr lang="en-CA" altLang="en-CA" noProof="0" dirty="0"/>
              <a:t>Fourth level</a:t>
            </a:r>
          </a:p>
          <a:p>
            <a:pPr lvl="4"/>
            <a:r>
              <a:rPr lang="en-CA" altLang="en-CA" noProof="0" dirty="0"/>
              <a:t>Fifth level</a:t>
            </a:r>
          </a:p>
        </p:txBody>
      </p:sp>
      <p:sp>
        <p:nvSpPr>
          <p:cNvPr id="4" name="Date Placeholder 3">
            <a:extLst>
              <a:ext uri="{FF2B5EF4-FFF2-40B4-BE49-F238E27FC236}">
                <a16:creationId xmlns:a16="http://schemas.microsoft.com/office/drawing/2014/main" id="{C9DFC623-83D2-EB0D-69C8-E4577115BBA9}"/>
              </a:ext>
            </a:extLst>
          </p:cNvPr>
          <p:cNvSpPr>
            <a:spLocks noGrp="1"/>
          </p:cNvSpPr>
          <p:nvPr>
            <p:ph type="dt" sz="half" idx="10"/>
          </p:nvPr>
        </p:nvSpPr>
        <p:spPr/>
        <p:txBody>
          <a:bodyPr numCol="1"/>
          <a:lstStyle/>
          <a:p>
            <a:fld id="{A7B9FAD8-C5D2-6047-B66E-A01A7572B063}" type="datetimeFigureOut">
              <a:rPr lang="en-CA" altLang="en-CA" noProof="0" smtClean="0"/>
              <a:t>2024-03-13</a:t>
            </a:fld>
            <a:endParaRPr lang="en-CA" altLang="en-CA" noProof="0" dirty="0"/>
          </a:p>
        </p:txBody>
      </p:sp>
      <p:sp>
        <p:nvSpPr>
          <p:cNvPr id="5" name="Footer Placeholder 4">
            <a:extLst>
              <a:ext uri="{FF2B5EF4-FFF2-40B4-BE49-F238E27FC236}">
                <a16:creationId xmlns:a16="http://schemas.microsoft.com/office/drawing/2014/main" id="{7CF75744-EE4E-2548-B5D3-02C56FE42B7E}"/>
              </a:ext>
            </a:extLst>
          </p:cNvPr>
          <p:cNvSpPr>
            <a:spLocks noGrp="1"/>
          </p:cNvSpPr>
          <p:nvPr>
            <p:ph type="ftr" sz="quarter" idx="11"/>
          </p:nvPr>
        </p:nvSpPr>
        <p:spPr/>
        <p:txBody>
          <a:bodyPr numCol="1"/>
          <a:lstStyle/>
          <a:p>
            <a:endParaRPr lang="en-CA" altLang="en-CA" noProof="0"/>
          </a:p>
        </p:txBody>
      </p:sp>
      <p:sp>
        <p:nvSpPr>
          <p:cNvPr id="6" name="Slide Number Placeholder 5">
            <a:extLst>
              <a:ext uri="{FF2B5EF4-FFF2-40B4-BE49-F238E27FC236}">
                <a16:creationId xmlns:a16="http://schemas.microsoft.com/office/drawing/2014/main" id="{EF4E8BAE-C5B6-BDE4-54D1-B6C0A5A942EB}"/>
              </a:ext>
            </a:extLst>
          </p:cNvPr>
          <p:cNvSpPr>
            <a:spLocks noGrp="1"/>
          </p:cNvSpPr>
          <p:nvPr>
            <p:ph type="sldNum" sz="quarter" idx="12"/>
          </p:nvPr>
        </p:nvSpPr>
        <p:spPr/>
        <p:txBody>
          <a:bodyPr numCol="1"/>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3569190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5EA0D-59CC-58B4-752D-660FF14A11F2}"/>
              </a:ext>
            </a:extLst>
          </p:cNvPr>
          <p:cNvSpPr>
            <a:spLocks noGrp="1"/>
          </p:cNvSpPr>
          <p:nvPr>
            <p:ph type="title"/>
          </p:nvPr>
        </p:nvSpPr>
        <p:spPr>
          <a:xfrm>
            <a:off x="831850" y="1709738"/>
            <a:ext cx="10515600" cy="2852737"/>
          </a:xfrm>
        </p:spPr>
        <p:txBody>
          <a:bodyPr numCol="1" anchor="b"/>
          <a:lstStyle>
            <a:lvl1pPr>
              <a:defRPr sz="6000"/>
            </a:lvl1pPr>
          </a:lstStyle>
          <a:p>
            <a:r>
              <a:rPr lang="en-CA" altLang="en-CA" noProof="0"/>
              <a:t>Click to edit Master title style</a:t>
            </a:r>
          </a:p>
        </p:txBody>
      </p:sp>
      <p:sp>
        <p:nvSpPr>
          <p:cNvPr id="3" name="Text Placeholder 2">
            <a:extLst>
              <a:ext uri="{FF2B5EF4-FFF2-40B4-BE49-F238E27FC236}">
                <a16:creationId xmlns:a16="http://schemas.microsoft.com/office/drawing/2014/main" id="{93FB64E9-583B-4AF9-8340-9B1CF6F8A5F9}"/>
              </a:ext>
            </a:extLst>
          </p:cNvPr>
          <p:cNvSpPr>
            <a:spLocks noGrp="1"/>
          </p:cNvSpPr>
          <p:nvPr>
            <p:ph type="body" idx="1"/>
          </p:nvPr>
        </p:nvSpPr>
        <p:spPr>
          <a:xfrm>
            <a:off x="831850" y="4589463"/>
            <a:ext cx="10515600" cy="1500187"/>
          </a:xfrm>
        </p:spPr>
        <p:txBody>
          <a:bodyPr numCol="1"/>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CA" altLang="en-CA" noProof="0"/>
              <a:t>Click to edit Master text styles</a:t>
            </a:r>
          </a:p>
        </p:txBody>
      </p:sp>
      <p:sp>
        <p:nvSpPr>
          <p:cNvPr id="4" name="Date Placeholder 3">
            <a:extLst>
              <a:ext uri="{FF2B5EF4-FFF2-40B4-BE49-F238E27FC236}">
                <a16:creationId xmlns:a16="http://schemas.microsoft.com/office/drawing/2014/main" id="{25F3CD3B-F624-3B20-C40E-F6C65CADDCC2}"/>
              </a:ext>
            </a:extLst>
          </p:cNvPr>
          <p:cNvSpPr>
            <a:spLocks noGrp="1"/>
          </p:cNvSpPr>
          <p:nvPr>
            <p:ph type="dt" sz="half" idx="10"/>
          </p:nvPr>
        </p:nvSpPr>
        <p:spPr/>
        <p:txBody>
          <a:bodyPr numCol="1"/>
          <a:lstStyle/>
          <a:p>
            <a:fld id="{A7B9FAD8-C5D2-6047-B66E-A01A7572B063}" type="datetimeFigureOut">
              <a:rPr lang="en-CA" altLang="en-CA" noProof="0" smtClean="0"/>
              <a:t>2024-03-13</a:t>
            </a:fld>
            <a:endParaRPr lang="en-CA" altLang="en-CA" noProof="0" dirty="0"/>
          </a:p>
        </p:txBody>
      </p:sp>
      <p:sp>
        <p:nvSpPr>
          <p:cNvPr id="5" name="Footer Placeholder 4">
            <a:extLst>
              <a:ext uri="{FF2B5EF4-FFF2-40B4-BE49-F238E27FC236}">
                <a16:creationId xmlns:a16="http://schemas.microsoft.com/office/drawing/2014/main" id="{2DD6AAD1-D5B7-0A67-8271-7DF5A64920C3}"/>
              </a:ext>
            </a:extLst>
          </p:cNvPr>
          <p:cNvSpPr>
            <a:spLocks noGrp="1"/>
          </p:cNvSpPr>
          <p:nvPr>
            <p:ph type="ftr" sz="quarter" idx="11"/>
          </p:nvPr>
        </p:nvSpPr>
        <p:spPr/>
        <p:txBody>
          <a:bodyPr numCol="1"/>
          <a:lstStyle/>
          <a:p>
            <a:endParaRPr lang="en-CA" altLang="en-CA" noProof="0"/>
          </a:p>
        </p:txBody>
      </p:sp>
      <p:sp>
        <p:nvSpPr>
          <p:cNvPr id="6" name="Slide Number Placeholder 5">
            <a:extLst>
              <a:ext uri="{FF2B5EF4-FFF2-40B4-BE49-F238E27FC236}">
                <a16:creationId xmlns:a16="http://schemas.microsoft.com/office/drawing/2014/main" id="{F6CF525A-D76F-9F07-62FD-28076F9EBE86}"/>
              </a:ext>
            </a:extLst>
          </p:cNvPr>
          <p:cNvSpPr>
            <a:spLocks noGrp="1"/>
          </p:cNvSpPr>
          <p:nvPr>
            <p:ph type="sldNum" sz="quarter" idx="12"/>
          </p:nvPr>
        </p:nvSpPr>
        <p:spPr/>
        <p:txBody>
          <a:bodyPr numCol="1"/>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52373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638DC-0EC7-BBEC-D45E-297C920765F2}"/>
              </a:ext>
            </a:extLst>
          </p:cNvPr>
          <p:cNvSpPr>
            <a:spLocks noGrp="1"/>
          </p:cNvSpPr>
          <p:nvPr>
            <p:ph type="title"/>
          </p:nvPr>
        </p:nvSpPr>
        <p:spPr/>
        <p:txBody>
          <a:bodyPr numCol="1"/>
          <a:lstStyle/>
          <a:p>
            <a:r>
              <a:rPr lang="en-CA" altLang="en-CA" noProof="0"/>
              <a:t>Click to edit Master title style</a:t>
            </a:r>
          </a:p>
        </p:txBody>
      </p:sp>
      <p:sp>
        <p:nvSpPr>
          <p:cNvPr id="3" name="Content Placeholder 2">
            <a:extLst>
              <a:ext uri="{FF2B5EF4-FFF2-40B4-BE49-F238E27FC236}">
                <a16:creationId xmlns:a16="http://schemas.microsoft.com/office/drawing/2014/main" id="{672D4D24-9AB8-8BB0-ACA0-84C6D73D8782}"/>
              </a:ext>
            </a:extLst>
          </p:cNvPr>
          <p:cNvSpPr>
            <a:spLocks noGrp="1"/>
          </p:cNvSpPr>
          <p:nvPr>
            <p:ph sz="half" idx="1"/>
          </p:nvPr>
        </p:nvSpPr>
        <p:spPr>
          <a:xfrm>
            <a:off x="838200" y="1825625"/>
            <a:ext cx="5181600" cy="4351338"/>
          </a:xfrm>
        </p:spPr>
        <p:txBody>
          <a:bodyPr numCol="1"/>
          <a:lstStyle/>
          <a:p>
            <a:pPr lvl="0"/>
            <a:r>
              <a:rPr lang="en-CA" altLang="en-CA" noProof="0"/>
              <a:t>Click to edit Master text styles</a:t>
            </a:r>
          </a:p>
          <a:p>
            <a:pPr lvl="1"/>
            <a:r>
              <a:rPr lang="en-CA" altLang="en-CA" noProof="0" dirty="0"/>
              <a:t>Second level</a:t>
            </a:r>
          </a:p>
          <a:p>
            <a:pPr lvl="2"/>
            <a:r>
              <a:rPr lang="en-CA" altLang="en-CA" noProof="0" dirty="0"/>
              <a:t>Third level</a:t>
            </a:r>
          </a:p>
          <a:p>
            <a:pPr lvl="3"/>
            <a:r>
              <a:rPr lang="en-CA" altLang="en-CA" noProof="0" dirty="0"/>
              <a:t>Fourth level</a:t>
            </a:r>
          </a:p>
          <a:p>
            <a:pPr lvl="4"/>
            <a:r>
              <a:rPr lang="en-CA" altLang="en-CA" noProof="0" dirty="0"/>
              <a:t>Fifth level</a:t>
            </a:r>
          </a:p>
        </p:txBody>
      </p:sp>
      <p:sp>
        <p:nvSpPr>
          <p:cNvPr id="4" name="Content Placeholder 3">
            <a:extLst>
              <a:ext uri="{FF2B5EF4-FFF2-40B4-BE49-F238E27FC236}">
                <a16:creationId xmlns:a16="http://schemas.microsoft.com/office/drawing/2014/main" id="{0B22E12B-1860-064C-CC5D-1D133E08C644}"/>
              </a:ext>
            </a:extLst>
          </p:cNvPr>
          <p:cNvSpPr>
            <a:spLocks noGrp="1"/>
          </p:cNvSpPr>
          <p:nvPr>
            <p:ph sz="half" idx="2"/>
          </p:nvPr>
        </p:nvSpPr>
        <p:spPr>
          <a:xfrm>
            <a:off x="6172200" y="1825625"/>
            <a:ext cx="5181600" cy="4351338"/>
          </a:xfrm>
        </p:spPr>
        <p:txBody>
          <a:bodyPr numCol="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37C87973-2266-843C-B29A-DAB72E17710E}"/>
              </a:ext>
            </a:extLst>
          </p:cNvPr>
          <p:cNvSpPr>
            <a:spLocks noGrp="1"/>
          </p:cNvSpPr>
          <p:nvPr>
            <p:ph type="dt" sz="half" idx="10"/>
          </p:nvPr>
        </p:nvSpPr>
        <p:spPr/>
        <p:txBody>
          <a:bodyPr numCol="1"/>
          <a:lstStyle/>
          <a:p>
            <a:fld id="{A7B9FAD8-C5D2-6047-B66E-A01A7572B063}" type="datetimeFigureOut">
              <a:rPr lang="en-CA" altLang="en-CA" noProof="0" smtClean="0"/>
              <a:t>2024-03-13</a:t>
            </a:fld>
            <a:endParaRPr lang="en-CA" altLang="en-CA" noProof="0" dirty="0"/>
          </a:p>
        </p:txBody>
      </p:sp>
      <p:sp>
        <p:nvSpPr>
          <p:cNvPr id="6" name="Footer Placeholder 5">
            <a:extLst>
              <a:ext uri="{FF2B5EF4-FFF2-40B4-BE49-F238E27FC236}">
                <a16:creationId xmlns:a16="http://schemas.microsoft.com/office/drawing/2014/main" id="{84362933-3955-BEA3-D934-A7EE7D762FDB}"/>
              </a:ext>
            </a:extLst>
          </p:cNvPr>
          <p:cNvSpPr>
            <a:spLocks noGrp="1"/>
          </p:cNvSpPr>
          <p:nvPr>
            <p:ph type="ftr" sz="quarter" idx="11"/>
          </p:nvPr>
        </p:nvSpPr>
        <p:spPr/>
        <p:txBody>
          <a:bodyPr numCol="1"/>
          <a:lstStyle/>
          <a:p>
            <a:endParaRPr lang="en-CA" altLang="en-CA" noProof="0"/>
          </a:p>
        </p:txBody>
      </p:sp>
      <p:sp>
        <p:nvSpPr>
          <p:cNvPr id="7" name="Slide Number Placeholder 6">
            <a:extLst>
              <a:ext uri="{FF2B5EF4-FFF2-40B4-BE49-F238E27FC236}">
                <a16:creationId xmlns:a16="http://schemas.microsoft.com/office/drawing/2014/main" id="{8CD3274A-031D-E3CF-991A-708823856229}"/>
              </a:ext>
            </a:extLst>
          </p:cNvPr>
          <p:cNvSpPr>
            <a:spLocks noGrp="1"/>
          </p:cNvSpPr>
          <p:nvPr>
            <p:ph type="sldNum" sz="quarter" idx="12"/>
          </p:nvPr>
        </p:nvSpPr>
        <p:spPr/>
        <p:txBody>
          <a:bodyPr numCol="1"/>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1845534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A6A6B-9C3E-27FC-4AD2-C8FBDA410FC5}"/>
              </a:ext>
            </a:extLst>
          </p:cNvPr>
          <p:cNvSpPr>
            <a:spLocks noGrp="1"/>
          </p:cNvSpPr>
          <p:nvPr>
            <p:ph type="title"/>
          </p:nvPr>
        </p:nvSpPr>
        <p:spPr>
          <a:xfrm>
            <a:off x="839788" y="365125"/>
            <a:ext cx="10515600" cy="1325563"/>
          </a:xfrm>
        </p:spPr>
        <p:txBody>
          <a:bodyPr numCol="1"/>
          <a:lstStyle/>
          <a:p>
            <a:r>
              <a:rPr lang="en-CA" altLang="en-CA" noProof="0"/>
              <a:t>Click to edit Master title style</a:t>
            </a:r>
          </a:p>
        </p:txBody>
      </p:sp>
      <p:sp>
        <p:nvSpPr>
          <p:cNvPr id="3" name="Text Placeholder 2">
            <a:extLst>
              <a:ext uri="{FF2B5EF4-FFF2-40B4-BE49-F238E27FC236}">
                <a16:creationId xmlns:a16="http://schemas.microsoft.com/office/drawing/2014/main" id="{5F2062AE-45F0-8A9F-B604-55896B9014CA}"/>
              </a:ext>
            </a:extLst>
          </p:cNvPr>
          <p:cNvSpPr>
            <a:spLocks noGrp="1"/>
          </p:cNvSpPr>
          <p:nvPr>
            <p:ph type="body" idx="1"/>
          </p:nvPr>
        </p:nvSpPr>
        <p:spPr>
          <a:xfrm>
            <a:off x="839788" y="1681163"/>
            <a:ext cx="5157787"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ltLang="en-CA" noProof="0" dirty="0"/>
              <a:t>Click to edit Master text styles</a:t>
            </a:r>
          </a:p>
        </p:txBody>
      </p:sp>
      <p:sp>
        <p:nvSpPr>
          <p:cNvPr id="4" name="Content Placeholder 3">
            <a:extLst>
              <a:ext uri="{FF2B5EF4-FFF2-40B4-BE49-F238E27FC236}">
                <a16:creationId xmlns:a16="http://schemas.microsoft.com/office/drawing/2014/main" id="{4282510C-EBE1-AB07-9E0F-0DB7FAA0305E}"/>
              </a:ext>
            </a:extLst>
          </p:cNvPr>
          <p:cNvSpPr>
            <a:spLocks noGrp="1"/>
          </p:cNvSpPr>
          <p:nvPr>
            <p:ph sz="half" idx="2"/>
          </p:nvPr>
        </p:nvSpPr>
        <p:spPr>
          <a:xfrm>
            <a:off x="839788" y="2505075"/>
            <a:ext cx="5157787" cy="3684588"/>
          </a:xfrm>
        </p:spPr>
        <p:txBody>
          <a:bodyPr numCol="1"/>
          <a:lstStyle/>
          <a:p>
            <a:pPr lvl="0"/>
            <a:r>
              <a:rPr lang="en-CA" altLang="en-CA" noProof="0" dirty="0"/>
              <a:t>Click to edit Master text styles</a:t>
            </a:r>
          </a:p>
          <a:p>
            <a:pPr lvl="1"/>
            <a:r>
              <a:rPr lang="en-CA" altLang="en-CA" noProof="0" dirty="0"/>
              <a:t>Second level</a:t>
            </a:r>
          </a:p>
          <a:p>
            <a:pPr lvl="2"/>
            <a:r>
              <a:rPr lang="en-CA" altLang="en-CA" noProof="0" dirty="0"/>
              <a:t>Third level</a:t>
            </a:r>
          </a:p>
          <a:p>
            <a:pPr lvl="3"/>
            <a:r>
              <a:rPr lang="en-CA" altLang="en-CA" noProof="0" dirty="0"/>
              <a:t>Fourth level</a:t>
            </a:r>
          </a:p>
          <a:p>
            <a:pPr lvl="4"/>
            <a:r>
              <a:rPr lang="en-CA" altLang="en-CA" noProof="0" dirty="0"/>
              <a:t>Fifth level</a:t>
            </a:r>
          </a:p>
        </p:txBody>
      </p:sp>
      <p:sp>
        <p:nvSpPr>
          <p:cNvPr id="5" name="Text Placeholder 4">
            <a:extLst>
              <a:ext uri="{FF2B5EF4-FFF2-40B4-BE49-F238E27FC236}">
                <a16:creationId xmlns:a16="http://schemas.microsoft.com/office/drawing/2014/main" id="{2EB38FA8-16ED-F53F-5D98-263B8EE1B904}"/>
              </a:ext>
            </a:extLst>
          </p:cNvPr>
          <p:cNvSpPr>
            <a:spLocks noGrp="1"/>
          </p:cNvSpPr>
          <p:nvPr>
            <p:ph type="body" sz="quarter" idx="3"/>
          </p:nvPr>
        </p:nvSpPr>
        <p:spPr>
          <a:xfrm>
            <a:off x="6172200" y="1681163"/>
            <a:ext cx="5183188"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ltLang="en-CA" noProof="0" dirty="0"/>
              <a:t>Click to edit Master text styles</a:t>
            </a:r>
          </a:p>
        </p:txBody>
      </p:sp>
      <p:sp>
        <p:nvSpPr>
          <p:cNvPr id="6" name="Content Placeholder 5">
            <a:extLst>
              <a:ext uri="{FF2B5EF4-FFF2-40B4-BE49-F238E27FC236}">
                <a16:creationId xmlns:a16="http://schemas.microsoft.com/office/drawing/2014/main" id="{03AFDB2A-52D9-1B2D-796F-0C119BBAE8DB}"/>
              </a:ext>
            </a:extLst>
          </p:cNvPr>
          <p:cNvSpPr>
            <a:spLocks noGrp="1"/>
          </p:cNvSpPr>
          <p:nvPr>
            <p:ph sz="quarter" idx="4"/>
          </p:nvPr>
        </p:nvSpPr>
        <p:spPr>
          <a:xfrm>
            <a:off x="6172200" y="2505075"/>
            <a:ext cx="5183188" cy="3684588"/>
          </a:xfrm>
        </p:spPr>
        <p:txBody>
          <a:bodyPr numCol="1"/>
          <a:lstStyle/>
          <a:p>
            <a:pPr lvl="0"/>
            <a:r>
              <a:rPr lang="en-CA" altLang="en-CA" noProof="0" dirty="0"/>
              <a:t>Click to edit Master text styles</a:t>
            </a:r>
          </a:p>
          <a:p>
            <a:pPr lvl="1"/>
            <a:r>
              <a:rPr lang="en-CA" altLang="en-CA" noProof="0" dirty="0"/>
              <a:t>Second level</a:t>
            </a:r>
          </a:p>
          <a:p>
            <a:pPr lvl="2"/>
            <a:r>
              <a:rPr lang="en-CA" altLang="en-CA" noProof="0" dirty="0"/>
              <a:t>Third level</a:t>
            </a:r>
          </a:p>
          <a:p>
            <a:pPr lvl="3"/>
            <a:r>
              <a:rPr lang="en-CA" altLang="en-CA" noProof="0" dirty="0"/>
              <a:t>Fourth level</a:t>
            </a:r>
          </a:p>
          <a:p>
            <a:pPr lvl="4"/>
            <a:r>
              <a:rPr lang="en-CA" altLang="en-CA" noProof="0" dirty="0"/>
              <a:t>Fifth level</a:t>
            </a:r>
          </a:p>
        </p:txBody>
      </p:sp>
      <p:sp>
        <p:nvSpPr>
          <p:cNvPr id="7" name="Date Placeholder 6">
            <a:extLst>
              <a:ext uri="{FF2B5EF4-FFF2-40B4-BE49-F238E27FC236}">
                <a16:creationId xmlns:a16="http://schemas.microsoft.com/office/drawing/2014/main" id="{4B136051-5092-EDB4-D568-F85B9FB7840B}"/>
              </a:ext>
            </a:extLst>
          </p:cNvPr>
          <p:cNvSpPr>
            <a:spLocks noGrp="1"/>
          </p:cNvSpPr>
          <p:nvPr>
            <p:ph type="dt" sz="half" idx="10"/>
          </p:nvPr>
        </p:nvSpPr>
        <p:spPr/>
        <p:txBody>
          <a:bodyPr numCol="1"/>
          <a:lstStyle/>
          <a:p>
            <a:fld id="{A7B9FAD8-C5D2-6047-B66E-A01A7572B063}" type="datetimeFigureOut">
              <a:rPr lang="en-CA" altLang="en-CA" noProof="0" smtClean="0"/>
              <a:t>2024-03-13</a:t>
            </a:fld>
            <a:endParaRPr lang="en-CA" altLang="en-CA" noProof="0" dirty="0"/>
          </a:p>
        </p:txBody>
      </p:sp>
      <p:sp>
        <p:nvSpPr>
          <p:cNvPr id="8" name="Footer Placeholder 7">
            <a:extLst>
              <a:ext uri="{FF2B5EF4-FFF2-40B4-BE49-F238E27FC236}">
                <a16:creationId xmlns:a16="http://schemas.microsoft.com/office/drawing/2014/main" id="{7CFEAE1E-42D8-C0D3-D30E-903A73ACCFAE}"/>
              </a:ext>
            </a:extLst>
          </p:cNvPr>
          <p:cNvSpPr>
            <a:spLocks noGrp="1"/>
          </p:cNvSpPr>
          <p:nvPr>
            <p:ph type="ftr" sz="quarter" idx="11"/>
          </p:nvPr>
        </p:nvSpPr>
        <p:spPr/>
        <p:txBody>
          <a:bodyPr numCol="1"/>
          <a:lstStyle/>
          <a:p>
            <a:endParaRPr lang="en-CA" altLang="en-CA" noProof="0" dirty="0"/>
          </a:p>
        </p:txBody>
      </p:sp>
      <p:sp>
        <p:nvSpPr>
          <p:cNvPr id="9" name="Slide Number Placeholder 8">
            <a:extLst>
              <a:ext uri="{FF2B5EF4-FFF2-40B4-BE49-F238E27FC236}">
                <a16:creationId xmlns:a16="http://schemas.microsoft.com/office/drawing/2014/main" id="{E865F9B3-D94E-4962-C832-E633A6C5C522}"/>
              </a:ext>
            </a:extLst>
          </p:cNvPr>
          <p:cNvSpPr>
            <a:spLocks noGrp="1"/>
          </p:cNvSpPr>
          <p:nvPr>
            <p:ph type="sldNum" sz="quarter" idx="12"/>
          </p:nvPr>
        </p:nvSpPr>
        <p:spPr/>
        <p:txBody>
          <a:bodyPr numCol="1"/>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679123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63A3B-BB83-E84D-6515-4DC161427FA9}"/>
              </a:ext>
            </a:extLst>
          </p:cNvPr>
          <p:cNvSpPr>
            <a:spLocks noGrp="1"/>
          </p:cNvSpPr>
          <p:nvPr>
            <p:ph type="title"/>
          </p:nvPr>
        </p:nvSpPr>
        <p:spPr/>
        <p:txBody>
          <a:bodyPr numCol="1"/>
          <a:lstStyle/>
          <a:p>
            <a:r>
              <a:rPr lang="en-CA" altLang="en-CA" noProof="0" dirty="0"/>
              <a:t>Click to edit Master title style</a:t>
            </a:r>
          </a:p>
        </p:txBody>
      </p:sp>
      <p:sp>
        <p:nvSpPr>
          <p:cNvPr id="3" name="Date Placeholder 2">
            <a:extLst>
              <a:ext uri="{FF2B5EF4-FFF2-40B4-BE49-F238E27FC236}">
                <a16:creationId xmlns:a16="http://schemas.microsoft.com/office/drawing/2014/main" id="{27D59793-649D-542F-CE1E-EFCC2B2A62B1}"/>
              </a:ext>
            </a:extLst>
          </p:cNvPr>
          <p:cNvSpPr>
            <a:spLocks noGrp="1"/>
          </p:cNvSpPr>
          <p:nvPr>
            <p:ph type="dt" sz="half" idx="10"/>
          </p:nvPr>
        </p:nvSpPr>
        <p:spPr/>
        <p:txBody>
          <a:bodyPr numCol="1"/>
          <a:lstStyle/>
          <a:p>
            <a:fld id="{A7B9FAD8-C5D2-6047-B66E-A01A7572B063}" type="datetimeFigureOut">
              <a:rPr lang="en-CA" altLang="en-CA" noProof="0" smtClean="0"/>
              <a:t>2024-03-13</a:t>
            </a:fld>
            <a:endParaRPr lang="en-CA" altLang="en-CA" noProof="0" dirty="0"/>
          </a:p>
        </p:txBody>
      </p:sp>
      <p:sp>
        <p:nvSpPr>
          <p:cNvPr id="4" name="Footer Placeholder 3">
            <a:extLst>
              <a:ext uri="{FF2B5EF4-FFF2-40B4-BE49-F238E27FC236}">
                <a16:creationId xmlns:a16="http://schemas.microsoft.com/office/drawing/2014/main" id="{9D453241-F7A8-5431-E530-223A8593B3E0}"/>
              </a:ext>
            </a:extLst>
          </p:cNvPr>
          <p:cNvSpPr>
            <a:spLocks noGrp="1"/>
          </p:cNvSpPr>
          <p:nvPr>
            <p:ph type="ftr" sz="quarter" idx="11"/>
          </p:nvPr>
        </p:nvSpPr>
        <p:spPr/>
        <p:txBody>
          <a:bodyPr numCol="1"/>
          <a:lstStyle/>
          <a:p>
            <a:endParaRPr lang="en-CA" altLang="en-CA" noProof="0" dirty="0"/>
          </a:p>
        </p:txBody>
      </p:sp>
      <p:sp>
        <p:nvSpPr>
          <p:cNvPr id="5" name="Slide Number Placeholder 4">
            <a:extLst>
              <a:ext uri="{FF2B5EF4-FFF2-40B4-BE49-F238E27FC236}">
                <a16:creationId xmlns:a16="http://schemas.microsoft.com/office/drawing/2014/main" id="{95996511-A519-BFA5-CE9D-9AB982A8F8B6}"/>
              </a:ext>
            </a:extLst>
          </p:cNvPr>
          <p:cNvSpPr>
            <a:spLocks noGrp="1"/>
          </p:cNvSpPr>
          <p:nvPr>
            <p:ph type="sldNum" sz="quarter" idx="12"/>
          </p:nvPr>
        </p:nvSpPr>
        <p:spPr/>
        <p:txBody>
          <a:bodyPr numCol="1"/>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208084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C0F08C-A8E0-CAD2-B148-6EA75F6E14A1}"/>
              </a:ext>
            </a:extLst>
          </p:cNvPr>
          <p:cNvSpPr>
            <a:spLocks noGrp="1"/>
          </p:cNvSpPr>
          <p:nvPr>
            <p:ph type="dt" sz="half" idx="10"/>
          </p:nvPr>
        </p:nvSpPr>
        <p:spPr/>
        <p:txBody>
          <a:bodyPr numCol="1"/>
          <a:lstStyle/>
          <a:p>
            <a:fld id="{A7B9FAD8-C5D2-6047-B66E-A01A7572B063}" type="datetimeFigureOut">
              <a:rPr lang="en-CA" altLang="en-CA" noProof="0" smtClean="0"/>
              <a:t>2024-03-13</a:t>
            </a:fld>
            <a:endParaRPr lang="en-CA" altLang="en-CA" noProof="0" dirty="0"/>
          </a:p>
        </p:txBody>
      </p:sp>
      <p:sp>
        <p:nvSpPr>
          <p:cNvPr id="3" name="Footer Placeholder 2">
            <a:extLst>
              <a:ext uri="{FF2B5EF4-FFF2-40B4-BE49-F238E27FC236}">
                <a16:creationId xmlns:a16="http://schemas.microsoft.com/office/drawing/2014/main" id="{E4AB93A8-1980-A664-AB1D-281416A6FA2B}"/>
              </a:ext>
            </a:extLst>
          </p:cNvPr>
          <p:cNvSpPr>
            <a:spLocks noGrp="1"/>
          </p:cNvSpPr>
          <p:nvPr>
            <p:ph type="ftr" sz="quarter" idx="11"/>
          </p:nvPr>
        </p:nvSpPr>
        <p:spPr/>
        <p:txBody>
          <a:bodyPr numCol="1"/>
          <a:lstStyle/>
          <a:p>
            <a:endParaRPr lang="en-CA" altLang="en-CA" noProof="0" dirty="0"/>
          </a:p>
        </p:txBody>
      </p:sp>
      <p:sp>
        <p:nvSpPr>
          <p:cNvPr id="4" name="Slide Number Placeholder 3">
            <a:extLst>
              <a:ext uri="{FF2B5EF4-FFF2-40B4-BE49-F238E27FC236}">
                <a16:creationId xmlns:a16="http://schemas.microsoft.com/office/drawing/2014/main" id="{906933D9-34A6-468C-8561-DA3EE93305DF}"/>
              </a:ext>
            </a:extLst>
          </p:cNvPr>
          <p:cNvSpPr>
            <a:spLocks noGrp="1"/>
          </p:cNvSpPr>
          <p:nvPr>
            <p:ph type="sldNum" sz="quarter" idx="12"/>
          </p:nvPr>
        </p:nvSpPr>
        <p:spPr/>
        <p:txBody>
          <a:bodyPr numCol="1"/>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24451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3D18D-1770-479E-7EA0-EB291050B8D9}"/>
              </a:ext>
            </a:extLst>
          </p:cNvPr>
          <p:cNvSpPr>
            <a:spLocks noGrp="1"/>
          </p:cNvSpPr>
          <p:nvPr>
            <p:ph type="title"/>
          </p:nvPr>
        </p:nvSpPr>
        <p:spPr>
          <a:xfrm>
            <a:off x="839788" y="457200"/>
            <a:ext cx="3932237" cy="1600200"/>
          </a:xfrm>
        </p:spPr>
        <p:txBody>
          <a:bodyPr numCol="1" anchor="b"/>
          <a:lstStyle>
            <a:lvl1pPr>
              <a:defRPr sz="3200"/>
            </a:lvl1pPr>
          </a:lstStyle>
          <a:p>
            <a:r>
              <a:rPr lang="en-CA" altLang="en-CA" noProof="0" dirty="0"/>
              <a:t>Click to edit Master title style</a:t>
            </a:r>
          </a:p>
        </p:txBody>
      </p:sp>
      <p:sp>
        <p:nvSpPr>
          <p:cNvPr id="3" name="Content Placeholder 2">
            <a:extLst>
              <a:ext uri="{FF2B5EF4-FFF2-40B4-BE49-F238E27FC236}">
                <a16:creationId xmlns:a16="http://schemas.microsoft.com/office/drawing/2014/main" id="{5B6C0FCA-D918-06B1-D194-DA96E0348FA3}"/>
              </a:ext>
            </a:extLst>
          </p:cNvPr>
          <p:cNvSpPr>
            <a:spLocks noGrp="1"/>
          </p:cNvSpPr>
          <p:nvPr>
            <p:ph idx="1"/>
          </p:nvPr>
        </p:nvSpPr>
        <p:spPr>
          <a:xfrm>
            <a:off x="5183188" y="987425"/>
            <a:ext cx="6172200" cy="4873625"/>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ltLang="en-CA" noProof="0" dirty="0"/>
              <a:t>Click to edit Master text styles</a:t>
            </a:r>
          </a:p>
          <a:p>
            <a:pPr lvl="1"/>
            <a:r>
              <a:rPr lang="en-CA" altLang="en-CA" noProof="0" dirty="0"/>
              <a:t>Second level</a:t>
            </a:r>
          </a:p>
          <a:p>
            <a:pPr lvl="2"/>
            <a:r>
              <a:rPr lang="en-CA" altLang="en-CA" noProof="0" dirty="0"/>
              <a:t>Third level</a:t>
            </a:r>
          </a:p>
          <a:p>
            <a:pPr lvl="3"/>
            <a:r>
              <a:rPr lang="en-CA" altLang="en-CA" noProof="0" dirty="0"/>
              <a:t>Fourth level</a:t>
            </a:r>
          </a:p>
          <a:p>
            <a:pPr lvl="4"/>
            <a:r>
              <a:rPr lang="en-CA" altLang="en-CA" noProof="0" dirty="0"/>
              <a:t>Fifth level</a:t>
            </a:r>
          </a:p>
        </p:txBody>
      </p:sp>
      <p:sp>
        <p:nvSpPr>
          <p:cNvPr id="4" name="Text Placeholder 3">
            <a:extLst>
              <a:ext uri="{FF2B5EF4-FFF2-40B4-BE49-F238E27FC236}">
                <a16:creationId xmlns:a16="http://schemas.microsoft.com/office/drawing/2014/main" id="{5E4FD777-67FA-19B7-2193-142B6C4BB9DB}"/>
              </a:ext>
            </a:extLst>
          </p:cNvPr>
          <p:cNvSpPr>
            <a:spLocks noGrp="1"/>
          </p:cNvSpPr>
          <p:nvPr>
            <p:ph type="body" sz="half" idx="2"/>
          </p:nvPr>
        </p:nvSpPr>
        <p:spPr>
          <a:xfrm>
            <a:off x="839788" y="2057400"/>
            <a:ext cx="3932237"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CA" altLang="en-CA" noProof="0" dirty="0"/>
              <a:t>Click to edit Master text styles</a:t>
            </a:r>
          </a:p>
        </p:txBody>
      </p:sp>
      <p:sp>
        <p:nvSpPr>
          <p:cNvPr id="5" name="Date Placeholder 4">
            <a:extLst>
              <a:ext uri="{FF2B5EF4-FFF2-40B4-BE49-F238E27FC236}">
                <a16:creationId xmlns:a16="http://schemas.microsoft.com/office/drawing/2014/main" id="{00C182F0-15F1-E5F5-12B3-F9D16B55149E}"/>
              </a:ext>
            </a:extLst>
          </p:cNvPr>
          <p:cNvSpPr>
            <a:spLocks noGrp="1"/>
          </p:cNvSpPr>
          <p:nvPr>
            <p:ph type="dt" sz="half" idx="10"/>
          </p:nvPr>
        </p:nvSpPr>
        <p:spPr/>
        <p:txBody>
          <a:bodyPr numCol="1"/>
          <a:lstStyle/>
          <a:p>
            <a:fld id="{A7B9FAD8-C5D2-6047-B66E-A01A7572B063}" type="datetimeFigureOut">
              <a:rPr lang="en-CA" altLang="en-CA" noProof="0" smtClean="0"/>
              <a:t>2024-03-13</a:t>
            </a:fld>
            <a:endParaRPr lang="en-CA" altLang="en-CA" noProof="0" dirty="0"/>
          </a:p>
        </p:txBody>
      </p:sp>
      <p:sp>
        <p:nvSpPr>
          <p:cNvPr id="6" name="Footer Placeholder 5">
            <a:extLst>
              <a:ext uri="{FF2B5EF4-FFF2-40B4-BE49-F238E27FC236}">
                <a16:creationId xmlns:a16="http://schemas.microsoft.com/office/drawing/2014/main" id="{E05583E0-36B7-531D-ABC0-3154B0090A23}"/>
              </a:ext>
            </a:extLst>
          </p:cNvPr>
          <p:cNvSpPr>
            <a:spLocks noGrp="1"/>
          </p:cNvSpPr>
          <p:nvPr>
            <p:ph type="ftr" sz="quarter" idx="11"/>
          </p:nvPr>
        </p:nvSpPr>
        <p:spPr/>
        <p:txBody>
          <a:bodyPr numCol="1"/>
          <a:lstStyle/>
          <a:p>
            <a:endParaRPr lang="en-CA" altLang="en-CA" noProof="0" dirty="0"/>
          </a:p>
        </p:txBody>
      </p:sp>
      <p:sp>
        <p:nvSpPr>
          <p:cNvPr id="7" name="Slide Number Placeholder 6">
            <a:extLst>
              <a:ext uri="{FF2B5EF4-FFF2-40B4-BE49-F238E27FC236}">
                <a16:creationId xmlns:a16="http://schemas.microsoft.com/office/drawing/2014/main" id="{7E0ABA58-7EC4-DAD9-9605-065261FD908D}"/>
              </a:ext>
            </a:extLst>
          </p:cNvPr>
          <p:cNvSpPr>
            <a:spLocks noGrp="1"/>
          </p:cNvSpPr>
          <p:nvPr>
            <p:ph type="sldNum" sz="quarter" idx="12"/>
          </p:nvPr>
        </p:nvSpPr>
        <p:spPr/>
        <p:txBody>
          <a:bodyPr numCol="1"/>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2068428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6A836-B745-DA3A-486D-8E06B9B51956}"/>
              </a:ext>
            </a:extLst>
          </p:cNvPr>
          <p:cNvSpPr>
            <a:spLocks noGrp="1"/>
          </p:cNvSpPr>
          <p:nvPr>
            <p:ph type="title"/>
          </p:nvPr>
        </p:nvSpPr>
        <p:spPr>
          <a:xfrm>
            <a:off x="839788" y="457200"/>
            <a:ext cx="3932237" cy="1600200"/>
          </a:xfrm>
        </p:spPr>
        <p:txBody>
          <a:bodyPr numCol="1" anchor="b"/>
          <a:lstStyle>
            <a:lvl1pPr>
              <a:defRPr sz="3200"/>
            </a:lvl1pPr>
          </a:lstStyle>
          <a:p>
            <a:r>
              <a:rPr lang="en-CA" altLang="en-CA" noProof="0" dirty="0"/>
              <a:t>Click to edit Master title style</a:t>
            </a:r>
          </a:p>
        </p:txBody>
      </p:sp>
      <p:sp>
        <p:nvSpPr>
          <p:cNvPr id="3" name="Picture Placeholder 2">
            <a:extLst>
              <a:ext uri="{FF2B5EF4-FFF2-40B4-BE49-F238E27FC236}">
                <a16:creationId xmlns:a16="http://schemas.microsoft.com/office/drawing/2014/main" id="{997BB637-4F99-CF93-F60A-53F344EC851A}"/>
              </a:ext>
            </a:extLst>
          </p:cNvPr>
          <p:cNvSpPr>
            <a:spLocks noGrp="1"/>
          </p:cNvSpPr>
          <p:nvPr>
            <p:ph type="pic" idx="1"/>
          </p:nvPr>
        </p:nvSpPr>
        <p:spPr>
          <a:xfrm>
            <a:off x="5183188" y="987425"/>
            <a:ext cx="6172200" cy="4873625"/>
          </a:xfrm>
        </p:spPr>
        <p:txBody>
          <a:bodyPr numCol="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ltLang="en-CA" noProof="0" dirty="0"/>
          </a:p>
        </p:txBody>
      </p:sp>
      <p:sp>
        <p:nvSpPr>
          <p:cNvPr id="4" name="Text Placeholder 3">
            <a:extLst>
              <a:ext uri="{FF2B5EF4-FFF2-40B4-BE49-F238E27FC236}">
                <a16:creationId xmlns:a16="http://schemas.microsoft.com/office/drawing/2014/main" id="{77CDE6C4-2B01-383C-61A7-9BB645DC5DBB}"/>
              </a:ext>
            </a:extLst>
          </p:cNvPr>
          <p:cNvSpPr>
            <a:spLocks noGrp="1"/>
          </p:cNvSpPr>
          <p:nvPr>
            <p:ph type="body" sz="half" idx="2"/>
          </p:nvPr>
        </p:nvSpPr>
        <p:spPr>
          <a:xfrm>
            <a:off x="839788" y="2057400"/>
            <a:ext cx="3932237"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CA" altLang="en-CA" noProof="0" dirty="0"/>
              <a:t>Click to edit Master text styles</a:t>
            </a:r>
          </a:p>
        </p:txBody>
      </p:sp>
      <p:sp>
        <p:nvSpPr>
          <p:cNvPr id="5" name="Date Placeholder 4">
            <a:extLst>
              <a:ext uri="{FF2B5EF4-FFF2-40B4-BE49-F238E27FC236}">
                <a16:creationId xmlns:a16="http://schemas.microsoft.com/office/drawing/2014/main" id="{4864FD4D-B5D5-9FD8-FD9B-1341C244E1F6}"/>
              </a:ext>
            </a:extLst>
          </p:cNvPr>
          <p:cNvSpPr>
            <a:spLocks noGrp="1"/>
          </p:cNvSpPr>
          <p:nvPr>
            <p:ph type="dt" sz="half" idx="10"/>
          </p:nvPr>
        </p:nvSpPr>
        <p:spPr/>
        <p:txBody>
          <a:bodyPr numCol="1"/>
          <a:lstStyle/>
          <a:p>
            <a:fld id="{A7B9FAD8-C5D2-6047-B66E-A01A7572B063}" type="datetimeFigureOut">
              <a:rPr lang="en-CA" altLang="en-CA" noProof="0" smtClean="0"/>
              <a:t>2024-03-13</a:t>
            </a:fld>
            <a:endParaRPr lang="en-CA" altLang="en-CA" noProof="0" dirty="0"/>
          </a:p>
        </p:txBody>
      </p:sp>
      <p:sp>
        <p:nvSpPr>
          <p:cNvPr id="6" name="Footer Placeholder 5">
            <a:extLst>
              <a:ext uri="{FF2B5EF4-FFF2-40B4-BE49-F238E27FC236}">
                <a16:creationId xmlns:a16="http://schemas.microsoft.com/office/drawing/2014/main" id="{5F860F3A-741E-8690-02B2-56BDFCAC064A}"/>
              </a:ext>
            </a:extLst>
          </p:cNvPr>
          <p:cNvSpPr>
            <a:spLocks noGrp="1"/>
          </p:cNvSpPr>
          <p:nvPr>
            <p:ph type="ftr" sz="quarter" idx="11"/>
          </p:nvPr>
        </p:nvSpPr>
        <p:spPr/>
        <p:txBody>
          <a:bodyPr numCol="1"/>
          <a:lstStyle/>
          <a:p>
            <a:endParaRPr lang="en-CA" altLang="en-CA" noProof="0" dirty="0"/>
          </a:p>
        </p:txBody>
      </p:sp>
      <p:sp>
        <p:nvSpPr>
          <p:cNvPr id="7" name="Slide Number Placeholder 6">
            <a:extLst>
              <a:ext uri="{FF2B5EF4-FFF2-40B4-BE49-F238E27FC236}">
                <a16:creationId xmlns:a16="http://schemas.microsoft.com/office/drawing/2014/main" id="{EFA26251-F47E-76B5-3FC1-F821087DD023}"/>
              </a:ext>
            </a:extLst>
          </p:cNvPr>
          <p:cNvSpPr>
            <a:spLocks noGrp="1"/>
          </p:cNvSpPr>
          <p:nvPr>
            <p:ph type="sldNum" sz="quarter" idx="12"/>
          </p:nvPr>
        </p:nvSpPr>
        <p:spPr/>
        <p:txBody>
          <a:bodyPr numCol="1"/>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2997542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A73F6D-1A64-53C7-91A0-8999C7B46D61}"/>
              </a:ext>
            </a:extLst>
          </p:cNvPr>
          <p:cNvSpPr>
            <a:spLocks noGrp="1"/>
          </p:cNvSpPr>
          <p:nvPr>
            <p:ph type="title"/>
          </p:nvPr>
        </p:nvSpPr>
        <p:spPr>
          <a:xfrm>
            <a:off x="838200" y="365125"/>
            <a:ext cx="10515600" cy="1325563"/>
          </a:xfrm>
          <a:prstGeom prst="rect">
            <a:avLst/>
          </a:prstGeom>
        </p:spPr>
        <p:txBody>
          <a:bodyPr vert="horz" lIns="91440" tIns="45720" rIns="91440" bIns="45720" numCol="1" rtlCol="0" anchor="ctr">
            <a:normAutofit/>
          </a:bodyPr>
          <a:lstStyle/>
          <a:p>
            <a:r>
              <a:rPr lang="en-CA" altLang="en-CA" noProof="0"/>
              <a:t>Click to edit Master title style</a:t>
            </a:r>
          </a:p>
        </p:txBody>
      </p:sp>
      <p:sp>
        <p:nvSpPr>
          <p:cNvPr id="3" name="Text Placeholder 2">
            <a:extLst>
              <a:ext uri="{FF2B5EF4-FFF2-40B4-BE49-F238E27FC236}">
                <a16:creationId xmlns:a16="http://schemas.microsoft.com/office/drawing/2014/main" id="{0BD31398-926F-194D-4A1B-D36461243AB2}"/>
              </a:ext>
            </a:extLst>
          </p:cNvPr>
          <p:cNvSpPr>
            <a:spLocks noGrp="1"/>
          </p:cNvSpPr>
          <p:nvPr>
            <p:ph type="body" idx="1"/>
          </p:nvPr>
        </p:nvSpPr>
        <p:spPr>
          <a:xfrm>
            <a:off x="838200" y="1825625"/>
            <a:ext cx="10515600" cy="4351338"/>
          </a:xfrm>
          <a:prstGeom prst="rect">
            <a:avLst/>
          </a:prstGeom>
        </p:spPr>
        <p:txBody>
          <a:bodyPr vert="horz" lIns="91440" tIns="45720" rIns="91440" bIns="45720" numCol="1" rtlCol="0">
            <a:normAutofit/>
          </a:bodyPr>
          <a:lstStyle/>
          <a:p>
            <a:pPr lvl="0"/>
            <a:r>
              <a:rPr lang="en-CA" altLang="en-CA" noProof="0"/>
              <a:t>Click to edit Master text styles</a:t>
            </a:r>
          </a:p>
          <a:p>
            <a:pPr lvl="1"/>
            <a:r>
              <a:rPr lang="en-CA" altLang="en-CA" noProof="0" dirty="0"/>
              <a:t>Second level</a:t>
            </a:r>
          </a:p>
          <a:p>
            <a:pPr lvl="2"/>
            <a:r>
              <a:rPr lang="en-CA" altLang="en-CA" noProof="0" dirty="0"/>
              <a:t>Third level</a:t>
            </a:r>
          </a:p>
          <a:p>
            <a:pPr lvl="3"/>
            <a:r>
              <a:rPr lang="en-CA" altLang="en-CA" noProof="0" dirty="0"/>
              <a:t>Fourth level</a:t>
            </a:r>
          </a:p>
          <a:p>
            <a:pPr lvl="4"/>
            <a:r>
              <a:rPr lang="en-CA" altLang="en-CA" noProof="0" dirty="0"/>
              <a:t>Fifth level</a:t>
            </a:r>
          </a:p>
        </p:txBody>
      </p:sp>
      <p:sp>
        <p:nvSpPr>
          <p:cNvPr id="4" name="Date Placeholder 3">
            <a:extLst>
              <a:ext uri="{FF2B5EF4-FFF2-40B4-BE49-F238E27FC236}">
                <a16:creationId xmlns:a16="http://schemas.microsoft.com/office/drawing/2014/main" id="{30D9AD27-5AA8-3C73-7F06-221320A8759E}"/>
              </a:ext>
            </a:extLst>
          </p:cNvPr>
          <p:cNvSpPr>
            <a:spLocks noGrp="1"/>
          </p:cNvSpPr>
          <p:nvPr>
            <p:ph type="dt" sz="half" idx="2"/>
          </p:nvPr>
        </p:nvSpPr>
        <p:spPr>
          <a:xfrm>
            <a:off x="838200" y="6356350"/>
            <a:ext cx="2743200" cy="365125"/>
          </a:xfrm>
          <a:prstGeom prst="rect">
            <a:avLst/>
          </a:prstGeom>
        </p:spPr>
        <p:txBody>
          <a:bodyPr vert="horz" lIns="91440" tIns="45720" rIns="91440" bIns="45720" numCol="1" rtlCol="0" anchor="ctr"/>
          <a:lstStyle>
            <a:lvl1pPr algn="l">
              <a:defRPr sz="1200">
                <a:solidFill>
                  <a:schemeClr val="tx1">
                    <a:tint val="75000"/>
                  </a:schemeClr>
                </a:solidFill>
              </a:defRPr>
            </a:lvl1pPr>
          </a:lstStyle>
          <a:p>
            <a:fld id="{A7B9FAD8-C5D2-6047-B66E-A01A7572B063}" type="datetimeFigureOut">
              <a:rPr lang="en-CA" altLang="en-CA" noProof="0" smtClean="0"/>
              <a:t>2024-03-13</a:t>
            </a:fld>
            <a:endParaRPr lang="en-CA" altLang="en-CA" noProof="0" dirty="0"/>
          </a:p>
        </p:txBody>
      </p:sp>
      <p:sp>
        <p:nvSpPr>
          <p:cNvPr id="5" name="Footer Placeholder 4">
            <a:extLst>
              <a:ext uri="{FF2B5EF4-FFF2-40B4-BE49-F238E27FC236}">
                <a16:creationId xmlns:a16="http://schemas.microsoft.com/office/drawing/2014/main" id="{A1431FCE-0953-BCBE-1B45-12E1947B15A3}"/>
              </a:ext>
            </a:extLst>
          </p:cNvPr>
          <p:cNvSpPr>
            <a:spLocks noGrp="1"/>
          </p:cNvSpPr>
          <p:nvPr>
            <p:ph type="ftr" sz="quarter" idx="3"/>
          </p:nvPr>
        </p:nvSpPr>
        <p:spPr>
          <a:xfrm>
            <a:off x="4038600" y="6356350"/>
            <a:ext cx="4114800" cy="365125"/>
          </a:xfrm>
          <a:prstGeom prst="rect">
            <a:avLst/>
          </a:prstGeom>
        </p:spPr>
        <p:txBody>
          <a:bodyPr vert="horz" lIns="91440" tIns="45720" rIns="91440" bIns="45720" numCol="1" rtlCol="0" anchor="ctr"/>
          <a:lstStyle>
            <a:lvl1pPr algn="ctr">
              <a:defRPr sz="1200">
                <a:solidFill>
                  <a:schemeClr val="tx1">
                    <a:tint val="75000"/>
                  </a:schemeClr>
                </a:solidFill>
              </a:defRPr>
            </a:lvl1pPr>
          </a:lstStyle>
          <a:p>
            <a:endParaRPr lang="en-CA" altLang="en-CA" noProof="0"/>
          </a:p>
        </p:txBody>
      </p:sp>
      <p:sp>
        <p:nvSpPr>
          <p:cNvPr id="6" name="Slide Number Placeholder 5">
            <a:extLst>
              <a:ext uri="{FF2B5EF4-FFF2-40B4-BE49-F238E27FC236}">
                <a16:creationId xmlns:a16="http://schemas.microsoft.com/office/drawing/2014/main" id="{4AD92950-8942-18CB-8C66-5F3518F753CB}"/>
              </a:ext>
            </a:extLst>
          </p:cNvPr>
          <p:cNvSpPr>
            <a:spLocks noGrp="1"/>
          </p:cNvSpPr>
          <p:nvPr>
            <p:ph type="sldNum" sz="quarter" idx="4"/>
          </p:nvPr>
        </p:nvSpPr>
        <p:spPr>
          <a:xfrm>
            <a:off x="8610600" y="6356350"/>
            <a:ext cx="2743200" cy="365125"/>
          </a:xfrm>
          <a:prstGeom prst="rect">
            <a:avLst/>
          </a:prstGeom>
        </p:spPr>
        <p:txBody>
          <a:bodyPr vert="horz" lIns="91440" tIns="45720" rIns="91440" bIns="45720" numCol="1" rtlCol="0" anchor="ctr"/>
          <a:lstStyle>
            <a:lvl1pPr algn="r">
              <a:defRPr sz="1200">
                <a:solidFill>
                  <a:schemeClr val="tx1">
                    <a:tint val="75000"/>
                  </a:schemeClr>
                </a:solidFill>
              </a:defRPr>
            </a:lvl1pPr>
          </a:lstStyle>
          <a:p>
            <a:fld id="{C41262F9-9557-B44B-8E8E-E59CEDBFE5BA}" type="slidenum">
              <a:rPr lang="en-CA" altLang="en-CA" noProof="0" smtClean="0"/>
              <a:t>‹#›</a:t>
            </a:fld>
            <a:endParaRPr lang="en-CA" altLang="en-CA" noProof="0" dirty="0"/>
          </a:p>
        </p:txBody>
      </p:sp>
    </p:spTree>
    <p:extLst>
      <p:ext uri="{BB962C8B-B14F-4D97-AF65-F5344CB8AC3E}">
        <p14:creationId xmlns:p14="http://schemas.microsoft.com/office/powerpoint/2010/main" val="2313751298"/>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hyperlink" Target="https://support.microsoft.com/fr-fr/office/cr%C3%A9er-des-sous-titres-pour-une-vid%C3%A9o-b1cfb30f-5b00-4435-beeb-2a25e115024b#PickTab=Windows" TargetMode="External"/><Relationship Id="rId2" Type="http://schemas.openxmlformats.org/officeDocument/2006/relationships/slideLayout" Target="../slideLayouts/slideLayout2.xml"/><Relationship Id="rId1" Type="http://schemas.openxmlformats.org/officeDocument/2006/relationships/tags" Target="../tags/tag11.xml"/><Relationship Id="rId5" Type="http://schemas.openxmlformats.org/officeDocument/2006/relationships/hyperlink" Target="https://support.microsoft.com/fr-fr/office/pr%C3%A9sentez-avec-des-l%C3%A9gendes-ou-des-sous-titres-automatiques-et-en-temps-r%C3%A9eldans-powerpoint-68d20e49-aec3-456a-939d-34a79e8ddd5f" TargetMode="External"/><Relationship Id="rId4" Type="http://schemas.openxmlformats.org/officeDocument/2006/relationships/hyperlink" Target="https://support.microsoft.com/fr-fr/office/powerpoint-ajouter-des-sous-titres-%C3%A0-un-fichier-audio-9d2e606c-8614-4318-8be9-d19c8c30eeea" TargetMode="Externa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3.xml"/><Relationship Id="rId4" Type="http://schemas.openxmlformats.org/officeDocument/2006/relationships/hyperlink" Target="http://webaim.org/resources/contrastchecker/"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hyperlink" Target="https://support.microsoft.com/fr-fr/office/ajouter-un-lien-hypertexte-dans-une-diapositive-239c6c94-d52f-480c-99ae-8b0acf7df6d9" TargetMode="Externa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BC445-A86F-47C1-B72B-4C68DFB4EAA7}"/>
              </a:ext>
            </a:extLst>
          </p:cNvPr>
          <p:cNvSpPr>
            <a:spLocks noGrp="1"/>
          </p:cNvSpPr>
          <p:nvPr>
            <p:ph type="ctrTitle"/>
          </p:nvPr>
        </p:nvSpPr>
        <p:spPr/>
        <p:txBody>
          <a:bodyPr numCol="1"/>
          <a:lstStyle/>
          <a:p>
            <a:r>
              <a:t>Insérer le titre de la présentation</a:t>
            </a:r>
          </a:p>
        </p:txBody>
      </p:sp>
      <p:sp>
        <p:nvSpPr>
          <p:cNvPr id="3" name="Subtitle 2">
            <a:extLst>
              <a:ext uri="{FF2B5EF4-FFF2-40B4-BE49-F238E27FC236}">
                <a16:creationId xmlns:a16="http://schemas.microsoft.com/office/drawing/2014/main" id="{185DFFB0-C5AC-71A5-5AD7-5FD869B97F6B}"/>
              </a:ext>
            </a:extLst>
          </p:cNvPr>
          <p:cNvSpPr>
            <a:spLocks noGrp="1"/>
          </p:cNvSpPr>
          <p:nvPr>
            <p:ph type="subTitle" idx="1"/>
          </p:nvPr>
        </p:nvSpPr>
        <p:spPr/>
        <p:txBody>
          <a:bodyPr numCol="1"/>
          <a:lstStyle/>
          <a:p>
            <a:r>
              <a:t>Insérer le sous-titre de la présentation, s'il y a lieu.</a:t>
            </a:r>
          </a:p>
        </p:txBody>
      </p:sp>
    </p:spTree>
    <p:custDataLst>
      <p:tags r:id="rId1"/>
    </p:custDataLst>
    <p:extLst>
      <p:ext uri="{BB962C8B-B14F-4D97-AF65-F5344CB8AC3E}">
        <p14:creationId xmlns:p14="http://schemas.microsoft.com/office/powerpoint/2010/main" val="716630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656F-D511-67C2-4D75-7456E69BBA07}"/>
              </a:ext>
            </a:extLst>
          </p:cNvPr>
          <p:cNvSpPr>
            <a:spLocks noGrp="1"/>
          </p:cNvSpPr>
          <p:nvPr>
            <p:ph type="title"/>
          </p:nvPr>
        </p:nvSpPr>
        <p:spPr/>
        <p:txBody>
          <a:bodyPr numCol="1"/>
          <a:lstStyle/>
          <a:p>
            <a:r>
              <a:t>Ajouter des sous-titres aux fichiers audio et vidéo</a:t>
            </a:r>
            <a:endParaRPr lang="en-CA" altLang="en-CA" dirty="0"/>
          </a:p>
        </p:txBody>
      </p:sp>
      <p:sp>
        <p:nvSpPr>
          <p:cNvPr id="3" name="Content Placeholder 2">
            <a:extLst>
              <a:ext uri="{FF2B5EF4-FFF2-40B4-BE49-F238E27FC236}">
                <a16:creationId xmlns:a16="http://schemas.microsoft.com/office/drawing/2014/main" id="{6F524D49-C9D8-75E6-2CD6-AA1827D47FE1}"/>
              </a:ext>
            </a:extLst>
          </p:cNvPr>
          <p:cNvSpPr>
            <a:spLocks noGrp="1"/>
          </p:cNvSpPr>
          <p:nvPr>
            <p:ph idx="1"/>
          </p:nvPr>
        </p:nvSpPr>
        <p:spPr>
          <a:xfrm>
            <a:off x="829692" y="1825530"/>
            <a:ext cx="10560640" cy="4923667"/>
          </a:xfrm>
        </p:spPr>
        <p:txBody>
          <a:bodyPr numCol="1"/>
          <a:lstStyle/>
          <a:p>
            <a:r>
              <a:rPr dirty="0" err="1"/>
              <a:t>Rendez</a:t>
            </a:r>
            <a:r>
              <a:rPr dirty="0"/>
              <a:t> </a:t>
            </a:r>
            <a:r>
              <a:rPr dirty="0" err="1"/>
              <a:t>votre</a:t>
            </a:r>
            <a:r>
              <a:rPr dirty="0"/>
              <a:t> </a:t>
            </a:r>
            <a:r>
              <a:rPr dirty="0" err="1"/>
              <a:t>présentation</a:t>
            </a:r>
            <a:r>
              <a:rPr dirty="0"/>
              <a:t> plus accessible aux </a:t>
            </a:r>
            <a:r>
              <a:rPr dirty="0" err="1"/>
              <a:t>personnes</a:t>
            </a:r>
            <a:r>
              <a:rPr dirty="0"/>
              <a:t> </a:t>
            </a:r>
            <a:r>
              <a:rPr dirty="0" err="1"/>
              <a:t>sourdes</a:t>
            </a:r>
            <a:r>
              <a:rPr dirty="0"/>
              <a:t> </a:t>
            </a:r>
            <a:r>
              <a:rPr dirty="0" err="1"/>
              <a:t>ou</a:t>
            </a:r>
            <a:r>
              <a:rPr dirty="0"/>
              <a:t> </a:t>
            </a:r>
            <a:r>
              <a:rPr dirty="0" err="1"/>
              <a:t>malentendantes</a:t>
            </a:r>
            <a:r>
              <a:rPr dirty="0"/>
              <a:t> </a:t>
            </a:r>
            <a:r>
              <a:rPr dirty="0" err="1"/>
              <a:t>en</a:t>
            </a:r>
            <a:r>
              <a:rPr dirty="0"/>
              <a:t> </a:t>
            </a:r>
            <a:r>
              <a:rPr dirty="0" err="1"/>
              <a:t>ajoutant</a:t>
            </a:r>
            <a:r>
              <a:rPr dirty="0"/>
              <a:t> des sous-</a:t>
            </a:r>
            <a:r>
              <a:rPr dirty="0" err="1"/>
              <a:t>titres</a:t>
            </a:r>
            <a:r>
              <a:rPr dirty="0"/>
              <a:t> aux </a:t>
            </a:r>
            <a:r>
              <a:rPr dirty="0" err="1"/>
              <a:t>vidéos</a:t>
            </a:r>
            <a:r>
              <a:rPr dirty="0"/>
              <a:t> et aux </a:t>
            </a:r>
            <a:r>
              <a:rPr dirty="0" err="1"/>
              <a:t>fichiers</a:t>
            </a:r>
            <a:r>
              <a:rPr dirty="0"/>
              <a:t> audio.</a:t>
            </a:r>
          </a:p>
          <a:p>
            <a:pPr lvl="1"/>
            <a:r>
              <a:rPr lang="fr-FR" dirty="0">
                <a:hlinkClick r:id="rId3"/>
              </a:rPr>
              <a:t>Créer des sous-titres pour une vidéo</a:t>
            </a:r>
            <a:endParaRPr lang="en-US" dirty="0"/>
          </a:p>
          <a:p>
            <a:pPr lvl="1"/>
            <a:r>
              <a:rPr lang="fr-FR" dirty="0">
                <a:hlinkClick r:id="rId4"/>
              </a:rPr>
              <a:t>Ajouter des sous-titres à un fichier audio dans </a:t>
            </a:r>
            <a:r>
              <a:rPr lang="en-US" dirty="0">
                <a:hlinkClick r:id="rId4"/>
              </a:rPr>
              <a:t>PowerPoint</a:t>
            </a:r>
            <a:endParaRPr lang="en-US" dirty="0"/>
          </a:p>
          <a:p>
            <a:r>
              <a:rPr lang="en-US" dirty="0"/>
              <a:t>Lorsque vous effectuez une présentation, activez la case à cocher </a:t>
            </a:r>
            <a:r>
              <a:rPr b="1" dirty="0" err="1"/>
              <a:t>Toujours</a:t>
            </a:r>
            <a:r>
              <a:rPr b="1" dirty="0"/>
              <a:t> </a:t>
            </a:r>
            <a:r>
              <a:rPr b="1" dirty="0" err="1"/>
              <a:t>utiliser</a:t>
            </a:r>
            <a:r>
              <a:rPr b="1" dirty="0"/>
              <a:t> les sous-</a:t>
            </a:r>
            <a:r>
              <a:rPr b="1" dirty="0" err="1"/>
              <a:t>titres</a:t>
            </a:r>
            <a:r>
              <a:rPr dirty="0"/>
              <a:t> dans </a:t>
            </a:r>
            <a:r>
              <a:rPr b="1" dirty="0" err="1"/>
              <a:t>l'onglet</a:t>
            </a:r>
            <a:r>
              <a:rPr b="1" dirty="0"/>
              <a:t> </a:t>
            </a:r>
            <a:r>
              <a:rPr b="1" dirty="0" err="1"/>
              <a:t>Accessibilité</a:t>
            </a:r>
            <a:r>
              <a:rPr dirty="0"/>
              <a:t>. PowerPoint </a:t>
            </a:r>
            <a:r>
              <a:rPr dirty="0" err="1"/>
              <a:t>utilisera</a:t>
            </a:r>
            <a:r>
              <a:rPr dirty="0"/>
              <a:t> le microphone pour </a:t>
            </a:r>
            <a:r>
              <a:rPr dirty="0" err="1"/>
              <a:t>vous</a:t>
            </a:r>
            <a:r>
              <a:rPr dirty="0"/>
              <a:t> </a:t>
            </a:r>
            <a:r>
              <a:rPr dirty="0" err="1"/>
              <a:t>écouter</a:t>
            </a:r>
            <a:r>
              <a:rPr dirty="0"/>
              <a:t> </a:t>
            </a:r>
            <a:r>
              <a:rPr dirty="0" err="1"/>
              <a:t>parler</a:t>
            </a:r>
            <a:r>
              <a:rPr dirty="0"/>
              <a:t> et </a:t>
            </a:r>
            <a:r>
              <a:rPr dirty="0" err="1"/>
              <a:t>utilisera</a:t>
            </a:r>
            <a:r>
              <a:rPr dirty="0"/>
              <a:t> un service </a:t>
            </a:r>
            <a:r>
              <a:rPr dirty="0" err="1"/>
              <a:t>basé</a:t>
            </a:r>
            <a:r>
              <a:rPr dirty="0"/>
              <a:t> sur </a:t>
            </a:r>
            <a:r>
              <a:rPr dirty="0" err="1"/>
              <a:t>l'intelligence</a:t>
            </a:r>
            <a:r>
              <a:rPr dirty="0"/>
              <a:t> </a:t>
            </a:r>
            <a:r>
              <a:rPr dirty="0" err="1"/>
              <a:t>artificielle</a:t>
            </a:r>
            <a:r>
              <a:rPr dirty="0"/>
              <a:t> pour </a:t>
            </a:r>
            <a:r>
              <a:rPr dirty="0" err="1"/>
              <a:t>convertir</a:t>
            </a:r>
            <a:r>
              <a:rPr dirty="0"/>
              <a:t> le </a:t>
            </a:r>
            <a:r>
              <a:rPr dirty="0" err="1"/>
              <a:t>discours</a:t>
            </a:r>
            <a:r>
              <a:rPr dirty="0"/>
              <a:t> </a:t>
            </a:r>
            <a:r>
              <a:rPr dirty="0" err="1"/>
              <a:t>en</a:t>
            </a:r>
            <a:r>
              <a:rPr dirty="0"/>
              <a:t> sous-</a:t>
            </a:r>
            <a:r>
              <a:rPr dirty="0" err="1"/>
              <a:t>titres</a:t>
            </a:r>
            <a:r>
              <a:rPr dirty="0"/>
              <a:t> </a:t>
            </a:r>
            <a:r>
              <a:rPr dirty="0" err="1"/>
              <a:t>affichés</a:t>
            </a:r>
            <a:r>
              <a:rPr dirty="0"/>
              <a:t> à </a:t>
            </a:r>
            <a:r>
              <a:rPr dirty="0" err="1"/>
              <a:t>l'écran</a:t>
            </a:r>
            <a:r>
              <a:rPr dirty="0"/>
              <a:t> pendant que </a:t>
            </a:r>
            <a:r>
              <a:rPr dirty="0" err="1"/>
              <a:t>vous</a:t>
            </a:r>
            <a:r>
              <a:rPr dirty="0"/>
              <a:t> </a:t>
            </a:r>
            <a:r>
              <a:rPr dirty="0" err="1"/>
              <a:t>présentez</a:t>
            </a:r>
            <a:r>
              <a:rPr dirty="0"/>
              <a:t>.  </a:t>
            </a:r>
          </a:p>
          <a:p>
            <a:pPr lvl="1"/>
            <a:r>
              <a:rPr lang="fr-FR" dirty="0">
                <a:hlinkClick r:id="rId5"/>
              </a:rPr>
              <a:t>Présentez avec des légendes ou des sous-titres automatiques et en temps réel dans </a:t>
            </a:r>
            <a:r>
              <a:rPr lang="en-US" dirty="0">
                <a:hlinkClick r:id="rId5"/>
              </a:rPr>
              <a:t>PowerPoint</a:t>
            </a:r>
            <a:endParaRPr lang="en-US" dirty="0"/>
          </a:p>
          <a:p>
            <a:pPr marL="0" indent="0">
              <a:buNone/>
            </a:pPr>
            <a:endParaRPr lang="en-CA" altLang="en-CA" dirty="0"/>
          </a:p>
        </p:txBody>
      </p:sp>
    </p:spTree>
    <p:custDataLst>
      <p:tags r:id="rId1"/>
    </p:custDataLst>
    <p:extLst>
      <p:ext uri="{BB962C8B-B14F-4D97-AF65-F5344CB8AC3E}">
        <p14:creationId xmlns:p14="http://schemas.microsoft.com/office/powerpoint/2010/main" val="158592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87C20-39A3-4F47-EA68-368210A0D5EB}"/>
              </a:ext>
            </a:extLst>
          </p:cNvPr>
          <p:cNvSpPr>
            <a:spLocks noGrp="1"/>
          </p:cNvSpPr>
          <p:nvPr>
            <p:ph type="title"/>
          </p:nvPr>
        </p:nvSpPr>
        <p:spPr/>
        <p:txBody>
          <a:bodyPr numCol="1"/>
          <a:lstStyle/>
          <a:p>
            <a:r>
              <a:t>Graphiques et diagrammes</a:t>
            </a:r>
          </a:p>
        </p:txBody>
      </p:sp>
      <p:sp>
        <p:nvSpPr>
          <p:cNvPr id="3" name="Content Placeholder 2">
            <a:extLst>
              <a:ext uri="{FF2B5EF4-FFF2-40B4-BE49-F238E27FC236}">
                <a16:creationId xmlns:a16="http://schemas.microsoft.com/office/drawing/2014/main" id="{7678F19E-18CD-E762-D9BE-101DD81DC547}"/>
              </a:ext>
            </a:extLst>
          </p:cNvPr>
          <p:cNvSpPr>
            <a:spLocks noGrp="1"/>
          </p:cNvSpPr>
          <p:nvPr>
            <p:ph idx="1"/>
          </p:nvPr>
        </p:nvSpPr>
        <p:spPr>
          <a:xfrm>
            <a:off x="829692" y="1566120"/>
            <a:ext cx="5834502" cy="5285080"/>
          </a:xfrm>
        </p:spPr>
        <p:txBody>
          <a:bodyPr numCol="1">
            <a:normAutofit lnSpcReduction="10000"/>
          </a:bodyPr>
          <a:lstStyle/>
          <a:p>
            <a:r>
              <a:rPr dirty="0" err="1"/>
              <a:t>Veillez</a:t>
            </a:r>
            <a:r>
              <a:rPr dirty="0"/>
              <a:t> à </a:t>
            </a:r>
            <a:r>
              <a:rPr dirty="0" err="1"/>
              <a:t>ce</a:t>
            </a:r>
            <a:r>
              <a:rPr dirty="0"/>
              <a:t> que le style de </a:t>
            </a:r>
            <a:r>
              <a:rPr dirty="0" err="1"/>
              <a:t>graphique</a:t>
            </a:r>
            <a:r>
              <a:rPr dirty="0"/>
              <a:t> </a:t>
            </a:r>
            <a:r>
              <a:rPr dirty="0" err="1"/>
              <a:t>choisi</a:t>
            </a:r>
            <a:r>
              <a:rPr dirty="0"/>
              <a:t> </a:t>
            </a:r>
            <a:r>
              <a:rPr dirty="0" err="1"/>
              <a:t>comprenne</a:t>
            </a:r>
            <a:r>
              <a:rPr dirty="0"/>
              <a:t> des </a:t>
            </a:r>
            <a:r>
              <a:rPr dirty="0" err="1"/>
              <a:t>étiquettes</a:t>
            </a:r>
            <a:r>
              <a:rPr dirty="0"/>
              <a:t> de </a:t>
            </a:r>
            <a:r>
              <a:rPr dirty="0" err="1"/>
              <a:t>texte</a:t>
            </a:r>
            <a:r>
              <a:rPr dirty="0"/>
              <a:t>, que la </a:t>
            </a:r>
            <a:r>
              <a:rPr dirty="0" err="1"/>
              <a:t>compréhension</a:t>
            </a:r>
            <a:r>
              <a:rPr dirty="0"/>
              <a:t> ne </a:t>
            </a:r>
            <a:r>
              <a:rPr dirty="0" err="1"/>
              <a:t>dépende</a:t>
            </a:r>
            <a:r>
              <a:rPr dirty="0"/>
              <a:t> pas </a:t>
            </a:r>
            <a:r>
              <a:rPr dirty="0" err="1"/>
              <a:t>uniquement</a:t>
            </a:r>
            <a:r>
              <a:rPr dirty="0"/>
              <a:t> de la couleur et que le </a:t>
            </a:r>
            <a:r>
              <a:rPr dirty="0" err="1"/>
              <a:t>contraste</a:t>
            </a:r>
            <a:r>
              <a:rPr dirty="0"/>
              <a:t> des couleurs </a:t>
            </a:r>
            <a:r>
              <a:rPr dirty="0" err="1"/>
              <a:t>soit</a:t>
            </a:r>
            <a:r>
              <a:rPr dirty="0"/>
              <a:t> </a:t>
            </a:r>
            <a:r>
              <a:rPr dirty="0" err="1"/>
              <a:t>approprié</a:t>
            </a:r>
            <a:r>
              <a:rPr dirty="0"/>
              <a:t>. </a:t>
            </a:r>
          </a:p>
          <a:p>
            <a:r>
              <a:rPr dirty="0" err="1"/>
              <a:t>Sélectionnez</a:t>
            </a:r>
            <a:r>
              <a:rPr dirty="0"/>
              <a:t> le </a:t>
            </a:r>
            <a:r>
              <a:rPr dirty="0" err="1"/>
              <a:t>graphique</a:t>
            </a:r>
            <a:r>
              <a:rPr dirty="0"/>
              <a:t>, </a:t>
            </a:r>
            <a:r>
              <a:rPr dirty="0" err="1"/>
              <a:t>cliquez</a:t>
            </a:r>
            <a:r>
              <a:rPr dirty="0"/>
              <a:t> avec le bouton droit de la </a:t>
            </a:r>
            <a:r>
              <a:rPr dirty="0" err="1"/>
              <a:t>souris</a:t>
            </a:r>
            <a:r>
              <a:rPr dirty="0"/>
              <a:t> et </a:t>
            </a:r>
            <a:r>
              <a:rPr dirty="0" err="1"/>
              <a:t>choisissez</a:t>
            </a:r>
            <a:r>
              <a:rPr dirty="0"/>
              <a:t> </a:t>
            </a:r>
            <a:r>
              <a:rPr b="1" dirty="0" err="1"/>
              <a:t>Afficher</a:t>
            </a:r>
            <a:r>
              <a:rPr b="1" dirty="0"/>
              <a:t> le </a:t>
            </a:r>
            <a:r>
              <a:rPr b="1" dirty="0" err="1"/>
              <a:t>texte</a:t>
            </a:r>
            <a:r>
              <a:rPr b="1" dirty="0"/>
              <a:t> </a:t>
            </a:r>
            <a:r>
              <a:rPr lang="en-CA" b="1" dirty="0"/>
              <a:t>de </a:t>
            </a:r>
            <a:r>
              <a:rPr lang="en-CA" b="1" dirty="0" err="1"/>
              <a:t>remplacement</a:t>
            </a:r>
            <a:r>
              <a:rPr b="1" dirty="0"/>
              <a:t> </a:t>
            </a:r>
            <a:r>
              <a:rPr dirty="0"/>
              <a:t>pour </a:t>
            </a:r>
            <a:r>
              <a:rPr dirty="0" err="1"/>
              <a:t>ajouter</a:t>
            </a:r>
            <a:r>
              <a:rPr dirty="0"/>
              <a:t> </a:t>
            </a:r>
            <a:r>
              <a:rPr dirty="0" err="1"/>
              <a:t>ou</a:t>
            </a:r>
            <a:r>
              <a:rPr dirty="0"/>
              <a:t> modifier </a:t>
            </a:r>
            <a:r>
              <a:rPr dirty="0" err="1"/>
              <a:t>une</a:t>
            </a:r>
            <a:r>
              <a:rPr dirty="0"/>
              <a:t> description </a:t>
            </a:r>
            <a:r>
              <a:rPr dirty="0" err="1"/>
              <a:t>textuelle</a:t>
            </a:r>
            <a:r>
              <a:rPr dirty="0"/>
              <a:t> qui </a:t>
            </a:r>
            <a:r>
              <a:rPr dirty="0" err="1"/>
              <a:t>aidera</a:t>
            </a:r>
            <a:r>
              <a:rPr dirty="0"/>
              <a:t> les </a:t>
            </a:r>
            <a:r>
              <a:rPr dirty="0" err="1"/>
              <a:t>utilisateurs</a:t>
            </a:r>
            <a:r>
              <a:rPr dirty="0"/>
              <a:t> de </a:t>
            </a:r>
            <a:r>
              <a:rPr dirty="0" err="1"/>
              <a:t>lecteurs</a:t>
            </a:r>
            <a:r>
              <a:rPr dirty="0"/>
              <a:t> </a:t>
            </a:r>
            <a:r>
              <a:rPr dirty="0" err="1"/>
              <a:t>d'écran</a:t>
            </a:r>
            <a:r>
              <a:rPr dirty="0"/>
              <a:t> à </a:t>
            </a:r>
            <a:r>
              <a:rPr dirty="0" err="1"/>
              <a:t>comprendre</a:t>
            </a:r>
            <a:r>
              <a:rPr dirty="0"/>
              <a:t> le </a:t>
            </a:r>
            <a:r>
              <a:rPr dirty="0" err="1"/>
              <a:t>contenu</a:t>
            </a:r>
            <a:r>
              <a:rPr dirty="0"/>
              <a:t> du </a:t>
            </a:r>
            <a:r>
              <a:rPr dirty="0" err="1"/>
              <a:t>graphique</a:t>
            </a:r>
            <a:r>
              <a:rPr dirty="0"/>
              <a:t>.</a:t>
            </a:r>
            <a:endParaRPr lang="en-CA" altLang="en-CA" dirty="0"/>
          </a:p>
        </p:txBody>
      </p:sp>
      <p:graphicFrame>
        <p:nvGraphicFramePr>
          <p:cNvPr id="4" name="Chart 3" descr="A pie chart titled, Example. It consists of four segments that show the percentage for each of the four sets. 1st set, 58%.  2nd set, 23%. 3rd set, 10%, 4th set, 9%.">
            <a:extLst>
              <a:ext uri="{FF2B5EF4-FFF2-40B4-BE49-F238E27FC236}">
                <a16:creationId xmlns:a16="http://schemas.microsoft.com/office/drawing/2014/main" id="{26F1640B-A0B5-3CF3-1C0E-C7BB17691794}"/>
              </a:ext>
            </a:extLst>
          </p:cNvPr>
          <p:cNvGraphicFramePr/>
          <p:nvPr>
            <p:extLst>
              <p:ext uri="{D42A27DB-BD31-4B8C-83A1-F6EECF244321}">
                <p14:modId xmlns:p14="http://schemas.microsoft.com/office/powerpoint/2010/main" val="1735863400"/>
              </p:ext>
            </p:extLst>
          </p:nvPr>
        </p:nvGraphicFramePr>
        <p:xfrm>
          <a:off x="6799152" y="1566249"/>
          <a:ext cx="4689696" cy="4610713"/>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227724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2D7D3-552B-F586-65B8-0F173E996E19}"/>
              </a:ext>
            </a:extLst>
          </p:cNvPr>
          <p:cNvSpPr>
            <a:spLocks noGrp="1"/>
          </p:cNvSpPr>
          <p:nvPr>
            <p:ph type="title"/>
          </p:nvPr>
        </p:nvSpPr>
        <p:spPr>
          <a:xfrm>
            <a:off x="663019" y="34001"/>
            <a:ext cx="10740913" cy="1666062"/>
          </a:xfrm>
        </p:spPr>
        <p:txBody>
          <a:bodyPr numCol="1"/>
          <a:lstStyle/>
          <a:p>
            <a:r>
              <a:t>Travailler avec ce modèle</a:t>
            </a:r>
          </a:p>
        </p:txBody>
      </p:sp>
      <p:sp>
        <p:nvSpPr>
          <p:cNvPr id="4" name="Content Placeholder 3">
            <a:extLst>
              <a:ext uri="{FF2B5EF4-FFF2-40B4-BE49-F238E27FC236}">
                <a16:creationId xmlns:a16="http://schemas.microsoft.com/office/drawing/2014/main" id="{1BCE5594-0535-B292-1DA3-6D3BF7F60992}"/>
              </a:ext>
            </a:extLst>
          </p:cNvPr>
          <p:cNvSpPr>
            <a:spLocks noGrp="1"/>
          </p:cNvSpPr>
          <p:nvPr>
            <p:ph sz="half" idx="2"/>
          </p:nvPr>
        </p:nvSpPr>
        <p:spPr>
          <a:xfrm>
            <a:off x="612018" y="1156034"/>
            <a:ext cx="11217709" cy="5697053"/>
          </a:xfrm>
        </p:spPr>
        <p:txBody>
          <a:bodyPr numCol="1"/>
          <a:lstStyle/>
          <a:p>
            <a:r>
              <a:rPr dirty="0" err="1"/>
              <a:t>Lisez</a:t>
            </a:r>
            <a:r>
              <a:rPr dirty="0"/>
              <a:t> le </a:t>
            </a:r>
            <a:r>
              <a:rPr dirty="0" err="1"/>
              <a:t>contenu</a:t>
            </a:r>
            <a:r>
              <a:rPr dirty="0"/>
              <a:t> de </a:t>
            </a:r>
            <a:r>
              <a:rPr dirty="0" err="1"/>
              <a:t>chaque</a:t>
            </a:r>
            <a:r>
              <a:rPr dirty="0"/>
              <a:t> diapositive pour </a:t>
            </a:r>
            <a:r>
              <a:rPr dirty="0" err="1"/>
              <a:t>vous</a:t>
            </a:r>
            <a:r>
              <a:rPr dirty="0"/>
              <a:t> </a:t>
            </a:r>
            <a:r>
              <a:rPr dirty="0" err="1"/>
              <a:t>familiariser</a:t>
            </a:r>
            <a:r>
              <a:rPr dirty="0"/>
              <a:t> avec les </a:t>
            </a:r>
            <a:r>
              <a:rPr dirty="0" err="1"/>
              <a:t>mesures</a:t>
            </a:r>
            <a:r>
              <a:rPr dirty="0"/>
              <a:t> à prendre pour </a:t>
            </a:r>
            <a:r>
              <a:rPr dirty="0" err="1"/>
              <a:t>garantir</a:t>
            </a:r>
            <a:r>
              <a:rPr dirty="0"/>
              <a:t> </a:t>
            </a:r>
            <a:r>
              <a:rPr dirty="0" err="1"/>
              <a:t>l'accessibilité</a:t>
            </a:r>
            <a:r>
              <a:rPr dirty="0"/>
              <a:t> de </a:t>
            </a:r>
            <a:r>
              <a:rPr dirty="0" err="1"/>
              <a:t>votre</a:t>
            </a:r>
            <a:r>
              <a:rPr dirty="0"/>
              <a:t> </a:t>
            </a:r>
            <a:r>
              <a:rPr dirty="0" err="1"/>
              <a:t>présentation</a:t>
            </a:r>
            <a:r>
              <a:rPr dirty="0"/>
              <a:t>.</a:t>
            </a:r>
          </a:p>
          <a:p>
            <a:r>
              <a:rPr dirty="0" err="1"/>
              <a:t>Sélectionnez</a:t>
            </a:r>
            <a:r>
              <a:rPr dirty="0"/>
              <a:t> </a:t>
            </a:r>
            <a:r>
              <a:rPr b="1" dirty="0" err="1"/>
              <a:t>Accueil</a:t>
            </a:r>
            <a:r>
              <a:rPr dirty="0"/>
              <a:t> &gt; </a:t>
            </a:r>
            <a:r>
              <a:rPr b="1" dirty="0"/>
              <a:t>Nouvelle diapositive</a:t>
            </a:r>
            <a:r>
              <a:rPr dirty="0"/>
              <a:t> pour commencer à </a:t>
            </a:r>
            <a:r>
              <a:rPr dirty="0" err="1"/>
              <a:t>ajouter</a:t>
            </a:r>
            <a:r>
              <a:rPr dirty="0"/>
              <a:t> </a:t>
            </a:r>
            <a:r>
              <a:rPr dirty="0" err="1"/>
              <a:t>votre</a:t>
            </a:r>
            <a:r>
              <a:rPr dirty="0"/>
              <a:t> </a:t>
            </a:r>
            <a:r>
              <a:rPr dirty="0" err="1"/>
              <a:t>contenu</a:t>
            </a:r>
            <a:r>
              <a:rPr dirty="0"/>
              <a:t>.</a:t>
            </a:r>
          </a:p>
          <a:p>
            <a:r>
              <a:rPr lang="en-US" dirty="0"/>
              <a:t>Si vous choisissez d'utiliser un thème de couleurs différent, assurez-vous que les couleurs utilisées pour les polices et les arrière-plans respectent les exigences en matière de contraste. Pour vérifier le contraste, utilisez l'outil suivant: </a:t>
            </a:r>
            <a:r>
              <a:rPr lang="en-US" dirty="0" err="1">
                <a:hlinkClick r:id="rId4"/>
              </a:rPr>
              <a:t>WebAIM</a:t>
            </a:r>
            <a:r>
              <a:rPr lang="en-US" dirty="0">
                <a:hlinkClick r:id="rId4"/>
              </a:rPr>
              <a:t> contrast checker</a:t>
            </a:r>
            <a:r>
              <a:rPr lang="en-US" dirty="0"/>
              <a:t> (</a:t>
            </a:r>
            <a:r>
              <a:rPr lang="en-US" dirty="0" err="1"/>
              <a:t>Offert</a:t>
            </a:r>
            <a:r>
              <a:rPr lang="en-US" dirty="0"/>
              <a:t> </a:t>
            </a:r>
            <a:r>
              <a:rPr lang="en-US" dirty="0" err="1"/>
              <a:t>en</a:t>
            </a:r>
            <a:r>
              <a:rPr lang="en-US" dirty="0"/>
              <a:t> </a:t>
            </a:r>
            <a:r>
              <a:rPr lang="en-US" dirty="0" err="1"/>
              <a:t>anglais</a:t>
            </a:r>
            <a:r>
              <a:rPr lang="en-US" dirty="0"/>
              <a:t> </a:t>
            </a:r>
            <a:r>
              <a:rPr lang="en-US" dirty="0" err="1"/>
              <a:t>seulement</a:t>
            </a:r>
            <a:r>
              <a:rPr lang="en-US" dirty="0"/>
              <a:t>)</a:t>
            </a:r>
          </a:p>
          <a:p>
            <a:r>
              <a:rPr dirty="0"/>
              <a:t>Si </a:t>
            </a:r>
            <a:r>
              <a:rPr dirty="0" err="1"/>
              <a:t>vous</a:t>
            </a:r>
            <a:r>
              <a:rPr dirty="0"/>
              <a:t> </a:t>
            </a:r>
            <a:r>
              <a:rPr dirty="0" err="1"/>
              <a:t>ajoutez</a:t>
            </a:r>
            <a:r>
              <a:rPr dirty="0"/>
              <a:t> un </a:t>
            </a:r>
            <a:r>
              <a:rPr dirty="0" err="1"/>
              <a:t>arrière</a:t>
            </a:r>
            <a:r>
              <a:rPr dirty="0"/>
              <a:t>-plan, </a:t>
            </a:r>
            <a:r>
              <a:rPr dirty="0" err="1"/>
              <a:t>choisissez</a:t>
            </a:r>
            <a:r>
              <a:rPr dirty="0"/>
              <a:t> un </a:t>
            </a:r>
            <a:r>
              <a:rPr dirty="0" err="1"/>
              <a:t>arrière</a:t>
            </a:r>
            <a:r>
              <a:rPr dirty="0"/>
              <a:t>-plan simple et </a:t>
            </a:r>
            <a:r>
              <a:rPr dirty="0" err="1"/>
              <a:t>vérifiez</a:t>
            </a:r>
            <a:r>
              <a:rPr dirty="0"/>
              <a:t> </a:t>
            </a:r>
            <a:r>
              <a:rPr dirty="0" err="1"/>
              <a:t>qu'il</a:t>
            </a:r>
            <a:r>
              <a:rPr dirty="0"/>
              <a:t> </a:t>
            </a:r>
            <a:r>
              <a:rPr dirty="0" err="1"/>
              <a:t>est</a:t>
            </a:r>
            <a:r>
              <a:rPr dirty="0"/>
              <a:t> </a:t>
            </a:r>
            <a:r>
              <a:rPr dirty="0" err="1"/>
              <a:t>suffisamment</a:t>
            </a:r>
            <a:r>
              <a:rPr dirty="0"/>
              <a:t> </a:t>
            </a:r>
            <a:r>
              <a:rPr dirty="0" err="1"/>
              <a:t>contrasté</a:t>
            </a:r>
            <a:r>
              <a:rPr dirty="0"/>
              <a:t> par rapport à la couleur du </a:t>
            </a:r>
            <a:r>
              <a:rPr dirty="0" err="1"/>
              <a:t>texte</a:t>
            </a:r>
            <a:r>
              <a:rPr dirty="0"/>
              <a:t> de premier plan.</a:t>
            </a:r>
            <a:endParaRPr lang="en-CA" altLang="en-CA" dirty="0"/>
          </a:p>
          <a:p>
            <a:r>
              <a:rPr dirty="0" err="1"/>
              <a:t>Supprimez</a:t>
            </a:r>
            <a:r>
              <a:rPr dirty="0"/>
              <a:t> les diapositives des </a:t>
            </a:r>
            <a:r>
              <a:rPr dirty="0" err="1"/>
              <a:t>lignes</a:t>
            </a:r>
            <a:r>
              <a:rPr dirty="0"/>
              <a:t> directrices </a:t>
            </a:r>
            <a:r>
              <a:rPr dirty="0" err="1"/>
              <a:t>une</a:t>
            </a:r>
            <a:r>
              <a:rPr dirty="0"/>
              <a:t> </a:t>
            </a:r>
            <a:r>
              <a:rPr dirty="0" err="1"/>
              <a:t>fois</a:t>
            </a:r>
            <a:r>
              <a:rPr dirty="0"/>
              <a:t> que </a:t>
            </a:r>
            <a:r>
              <a:rPr dirty="0" err="1"/>
              <a:t>vous</a:t>
            </a:r>
            <a:r>
              <a:rPr dirty="0"/>
              <a:t> </a:t>
            </a:r>
            <a:r>
              <a:rPr dirty="0" err="1"/>
              <a:t>avez</a:t>
            </a:r>
            <a:r>
              <a:rPr dirty="0"/>
              <a:t> </a:t>
            </a:r>
            <a:r>
              <a:rPr dirty="0" err="1"/>
              <a:t>terminé</a:t>
            </a:r>
            <a:r>
              <a:rPr dirty="0"/>
              <a:t>.</a:t>
            </a:r>
          </a:p>
        </p:txBody>
      </p:sp>
    </p:spTree>
    <p:custDataLst>
      <p:tags r:id="rId1"/>
    </p:custDataLst>
    <p:extLst>
      <p:ext uri="{BB962C8B-B14F-4D97-AF65-F5344CB8AC3E}">
        <p14:creationId xmlns:p14="http://schemas.microsoft.com/office/powerpoint/2010/main" val="1171197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65E9D-7502-7D1C-F6B1-8E7E1A71174B}"/>
              </a:ext>
            </a:extLst>
          </p:cNvPr>
          <p:cNvSpPr>
            <a:spLocks noGrp="1"/>
          </p:cNvSpPr>
          <p:nvPr>
            <p:ph type="title"/>
          </p:nvPr>
        </p:nvSpPr>
        <p:spPr/>
        <p:txBody>
          <a:bodyPr numCol="1"/>
          <a:lstStyle/>
          <a:p>
            <a:r>
              <a:rPr sz="3600"/>
              <a:t>Vérifier l'accessibilité pendant que vous travaillez</a:t>
            </a:r>
          </a:p>
        </p:txBody>
      </p:sp>
      <p:sp>
        <p:nvSpPr>
          <p:cNvPr id="4" name="Content Placeholder 3">
            <a:extLst>
              <a:ext uri="{FF2B5EF4-FFF2-40B4-BE49-F238E27FC236}">
                <a16:creationId xmlns:a16="http://schemas.microsoft.com/office/drawing/2014/main" id="{6FC9E8A1-4124-F8CC-6895-BBC48E2AF80B}"/>
              </a:ext>
            </a:extLst>
          </p:cNvPr>
          <p:cNvSpPr>
            <a:spLocks noGrp="1"/>
          </p:cNvSpPr>
          <p:nvPr>
            <p:ph sz="half" idx="2"/>
          </p:nvPr>
        </p:nvSpPr>
        <p:spPr>
          <a:xfrm>
            <a:off x="839788" y="1690689"/>
            <a:ext cx="5256212" cy="4802186"/>
          </a:xfrm>
        </p:spPr>
        <p:txBody>
          <a:bodyPr numCol="1">
            <a:normAutofit/>
          </a:bodyPr>
          <a:lstStyle/>
          <a:p>
            <a:r>
              <a:rPr lang="en-CA" altLang="en-CA" sz="2400" dirty="0"/>
              <a:t>Le vérificateur d'accessibilité est un outil qui examine votre contenu et signale les problèmes d'accessibilité qu'il rencontre. </a:t>
            </a:r>
          </a:p>
          <a:p>
            <a:r>
              <a:rPr sz="2400"/>
              <a:t>Le vérificateur d'accessibilité propose également des solutions pour résoudre les problèmes qui apparaissent.</a:t>
            </a:r>
          </a:p>
        </p:txBody>
      </p:sp>
      <p:sp>
        <p:nvSpPr>
          <p:cNvPr id="6" name="Content Placeholder 5">
            <a:extLst>
              <a:ext uri="{FF2B5EF4-FFF2-40B4-BE49-F238E27FC236}">
                <a16:creationId xmlns:a16="http://schemas.microsoft.com/office/drawing/2014/main" id="{CADDFFDB-93CD-8C57-3E6E-1DABEF89BC8C}"/>
              </a:ext>
            </a:extLst>
          </p:cNvPr>
          <p:cNvSpPr>
            <a:spLocks noGrp="1"/>
          </p:cNvSpPr>
          <p:nvPr>
            <p:ph sz="quarter" idx="4"/>
          </p:nvPr>
        </p:nvSpPr>
        <p:spPr>
          <a:xfrm>
            <a:off x="6120178" y="1785052"/>
            <a:ext cx="6032660" cy="5076824"/>
          </a:xfrm>
        </p:spPr>
        <p:txBody>
          <a:bodyPr numCol="1">
            <a:normAutofit/>
          </a:bodyPr>
          <a:lstStyle/>
          <a:p>
            <a:r>
              <a:rPr lang="en-CA" altLang="en-CA" sz="2400" dirty="0"/>
              <a:t>Pour lancer manuellement le vérificateur d'accessibilité, sélectionnez </a:t>
            </a:r>
            <a:r>
              <a:rPr sz="2400" b="1"/>
              <a:t>Révision </a:t>
            </a:r>
            <a:r>
              <a:rPr sz="2400"/>
              <a:t>&gt; </a:t>
            </a:r>
            <a:r>
              <a:rPr sz="2400" b="1"/>
              <a:t>Vérifier l'accessibilité</a:t>
            </a:r>
            <a:r>
              <a:rPr sz="2400"/>
              <a:t>. Le volet Accessibilité s'ouvre et vous pouvez maintenant examiner et résoudre les problèmes d'accessibilité. </a:t>
            </a:r>
          </a:p>
          <a:p>
            <a:r>
              <a:rPr lang="en-CA" altLang="en-CA" sz="2400" dirty="0"/>
              <a:t> En bas du volet Accessibilité, vous trouverez un lien vers le contenu de l'aide concernant l'accessibilité des documents. Consultez ces informations et utilisez-les comme guide pour vous assurer que le contenu que vous ajoutez à ce modèle respecte les meilleures pratiques en matière d'accessibilité.</a:t>
            </a:r>
          </a:p>
        </p:txBody>
      </p:sp>
    </p:spTree>
    <p:custDataLst>
      <p:tags r:id="rId1"/>
    </p:custDataLst>
    <p:extLst>
      <p:ext uri="{BB962C8B-B14F-4D97-AF65-F5344CB8AC3E}">
        <p14:creationId xmlns:p14="http://schemas.microsoft.com/office/powerpoint/2010/main" val="30072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65E9D-7502-7D1C-F6B1-8E7E1A71174B}"/>
              </a:ext>
            </a:extLst>
          </p:cNvPr>
          <p:cNvSpPr>
            <a:spLocks noGrp="1"/>
          </p:cNvSpPr>
          <p:nvPr>
            <p:ph type="title"/>
          </p:nvPr>
        </p:nvSpPr>
        <p:spPr/>
        <p:txBody>
          <a:bodyPr numCol="1"/>
          <a:lstStyle/>
          <a:p>
            <a:r>
              <a:t>Donner un titre à chaque diapositive</a:t>
            </a:r>
          </a:p>
        </p:txBody>
      </p:sp>
      <p:sp>
        <p:nvSpPr>
          <p:cNvPr id="4" name="Content Placeholder 3">
            <a:extLst>
              <a:ext uri="{FF2B5EF4-FFF2-40B4-BE49-F238E27FC236}">
                <a16:creationId xmlns:a16="http://schemas.microsoft.com/office/drawing/2014/main" id="{6FC9E8A1-4124-F8CC-6895-BBC48E2AF80B}"/>
              </a:ext>
            </a:extLst>
          </p:cNvPr>
          <p:cNvSpPr>
            <a:spLocks noGrp="1"/>
          </p:cNvSpPr>
          <p:nvPr>
            <p:ph sz="half" idx="2"/>
          </p:nvPr>
        </p:nvSpPr>
        <p:spPr>
          <a:xfrm>
            <a:off x="839788" y="1611984"/>
            <a:ext cx="10887924" cy="5075895"/>
          </a:xfrm>
        </p:spPr>
        <p:txBody>
          <a:bodyPr numCol="1">
            <a:normAutofit lnSpcReduction="10000"/>
          </a:bodyPr>
          <a:lstStyle/>
          <a:p>
            <a:r>
              <a:rPr lang="en-CA" altLang="en-CA" dirty="0"/>
              <a:t>Une personne malvoyante qui utilise un lecteur d'écran se fie aux titres des diapositives pour savoir de laquelle il s'agit. </a:t>
            </a:r>
          </a:p>
          <a:p>
            <a:r>
              <a:t>Sélectionnez </a:t>
            </a:r>
            <a:r>
              <a:rPr b="1"/>
              <a:t>Révision &gt; Vérifier l'accessibilité</a:t>
            </a:r>
            <a:r>
              <a:t>. Sur le ruban Accessibilité, développez le menu </a:t>
            </a:r>
            <a:r>
              <a:rPr b="1"/>
              <a:t>Titre de la diapositive</a:t>
            </a:r>
            <a:r>
              <a:t> en sélectionnant la liste déroulante.</a:t>
            </a:r>
            <a:r>
              <a:rPr lang="en-CA" altLang="en-CA" dirty="0"/>
              <a:t> </a:t>
            </a:r>
          </a:p>
          <a:p>
            <a:r>
              <a:rPr lang="en-CA" altLang="en-CA" dirty="0"/>
              <a:t>Les options qui s'affichent dépendent de l'existence ou non d'un espace réservé pour le titre et de l'élément sélectionné dans la diapositive. </a:t>
            </a:r>
          </a:p>
          <a:p>
            <a:r>
              <a:t>Si vous ne souhaitez pas qu'un titre apparaisse dans votre présentation, supprimez l'espace réservé au titre, développez le menu </a:t>
            </a:r>
            <a:r>
              <a:rPr b="1"/>
              <a:t>Titre de la diapositive</a:t>
            </a:r>
            <a:r>
              <a:t> et choisissez </a:t>
            </a:r>
            <a:r>
              <a:rPr b="1"/>
              <a:t>Ajouter un titre de diapositive caché</a:t>
            </a:r>
            <a:r>
              <a:t>. Le titre sera placé en dehors de la diapositive et pourra être lu par un lecteur d'écran, mais n'apparaîtra pas dans votre présentation.</a:t>
            </a:r>
          </a:p>
          <a:p>
            <a:endParaRPr lang="en-CA" altLang="en-CA" dirty="0"/>
          </a:p>
        </p:txBody>
      </p:sp>
    </p:spTree>
    <p:custDataLst>
      <p:tags r:id="rId1"/>
    </p:custDataLst>
    <p:extLst>
      <p:ext uri="{BB962C8B-B14F-4D97-AF65-F5344CB8AC3E}">
        <p14:creationId xmlns:p14="http://schemas.microsoft.com/office/powerpoint/2010/main" val="74992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65E9D-7502-7D1C-F6B1-8E7E1A71174B}"/>
              </a:ext>
              <a:ext uri="{C183D7F6-B498-43B3-948B-1728B52AA6E4}">
                <adec:decorative xmlns:adec="http://schemas.microsoft.com/office/drawing/2017/decorative" val="0"/>
              </a:ext>
            </a:extLst>
          </p:cNvPr>
          <p:cNvSpPr>
            <a:spLocks noGrp="1"/>
          </p:cNvSpPr>
          <p:nvPr>
            <p:ph type="title"/>
          </p:nvPr>
        </p:nvSpPr>
        <p:spPr/>
        <p:txBody>
          <a:bodyPr numCol="1"/>
          <a:lstStyle/>
          <a:p>
            <a:r>
              <a:t>Définir l'ordre de lecture des diapositives</a:t>
            </a:r>
          </a:p>
        </p:txBody>
      </p:sp>
      <p:sp>
        <p:nvSpPr>
          <p:cNvPr id="4" name="Content Placeholder 3">
            <a:extLst>
              <a:ext uri="{FF2B5EF4-FFF2-40B4-BE49-F238E27FC236}">
                <a16:creationId xmlns:a16="http://schemas.microsoft.com/office/drawing/2014/main" id="{6FC9E8A1-4124-F8CC-6895-BBC48E2AF80B}"/>
              </a:ext>
              <a:ext uri="{C183D7F6-B498-43B3-948B-1728B52AA6E4}">
                <adec:decorative xmlns:adec="http://schemas.microsoft.com/office/drawing/2017/decorative" val="0"/>
              </a:ext>
            </a:extLst>
          </p:cNvPr>
          <p:cNvSpPr>
            <a:spLocks noGrp="1"/>
          </p:cNvSpPr>
          <p:nvPr>
            <p:ph sz="half" idx="2"/>
          </p:nvPr>
        </p:nvSpPr>
        <p:spPr>
          <a:xfrm>
            <a:off x="839788" y="1842123"/>
            <a:ext cx="10675272" cy="4650752"/>
          </a:xfrm>
        </p:spPr>
        <p:txBody>
          <a:bodyPr numCol="1">
            <a:normAutofit/>
          </a:bodyPr>
          <a:lstStyle/>
          <a:p>
            <a:r>
              <a:rPr lang="en-CA" altLang="en-CA" dirty="0"/>
              <a:t>Lorsque vous créez des diapositives, il est essentiel de placer les objets dans un ordre de lecture logique pour que les utilisateurs de lecteurs d'écran puissent comprendre la diapositive. </a:t>
            </a:r>
          </a:p>
          <a:p>
            <a:r>
              <a:t>Sélectionnez </a:t>
            </a:r>
            <a:r>
              <a:rPr b="1"/>
              <a:t>Accessibilité</a:t>
            </a:r>
            <a:r>
              <a:t> &gt; </a:t>
            </a:r>
            <a:r>
              <a:rPr b="1"/>
              <a:t>Volet d'ordre de lecture</a:t>
            </a:r>
            <a:r>
              <a:t>. Lorsque le lecteur d'écran lit la diapositive, il lit les objets dans l'ordre où ils sont répertoriés dans le volet Ordre de lecture. </a:t>
            </a:r>
          </a:p>
          <a:p>
            <a:r>
              <a:t>Dans le volet Ordre de lecture, vous pouvez modifier l'ordre en sélectionnant un élément et en utilisant les flèches vers le haut et vers le bas pour modifier l'ordre, ou vous pouvez cliquer sur un élément et le faire glisser vers une autre position dans la liste.</a:t>
            </a:r>
          </a:p>
        </p:txBody>
      </p:sp>
    </p:spTree>
    <p:custDataLst>
      <p:tags r:id="rId1"/>
    </p:custDataLst>
    <p:extLst>
      <p:ext uri="{BB962C8B-B14F-4D97-AF65-F5344CB8AC3E}">
        <p14:creationId xmlns:p14="http://schemas.microsoft.com/office/powerpoint/2010/main" val="1500150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ECB4E-52D2-0852-7BF1-0AE17EA4C14E}"/>
              </a:ext>
            </a:extLst>
          </p:cNvPr>
          <p:cNvSpPr>
            <a:spLocks noGrp="1"/>
          </p:cNvSpPr>
          <p:nvPr>
            <p:ph type="title"/>
          </p:nvPr>
        </p:nvSpPr>
        <p:spPr>
          <a:xfrm>
            <a:off x="782023" y="68002"/>
            <a:ext cx="10620431" cy="1679686"/>
          </a:xfrm>
        </p:spPr>
        <p:txBody>
          <a:bodyPr numCol="1"/>
          <a:lstStyle/>
          <a:p>
            <a:r>
              <a:rPr lang="en-CA" altLang="en-CA" dirty="0"/>
              <a:t>Tableaux</a:t>
            </a:r>
          </a:p>
        </p:txBody>
      </p:sp>
      <p:sp>
        <p:nvSpPr>
          <p:cNvPr id="3" name="Content Placeholder 2">
            <a:extLst>
              <a:ext uri="{FF2B5EF4-FFF2-40B4-BE49-F238E27FC236}">
                <a16:creationId xmlns:a16="http://schemas.microsoft.com/office/drawing/2014/main" id="{B2B775F7-CF96-A6BE-6F76-243D87BB1250}"/>
              </a:ext>
            </a:extLst>
          </p:cNvPr>
          <p:cNvSpPr>
            <a:spLocks noGrp="1"/>
          </p:cNvSpPr>
          <p:nvPr>
            <p:ph idx="1"/>
          </p:nvPr>
        </p:nvSpPr>
        <p:spPr>
          <a:xfrm>
            <a:off x="748022" y="1156034"/>
            <a:ext cx="11183810" cy="5259205"/>
          </a:xfrm>
        </p:spPr>
        <p:txBody>
          <a:bodyPr numCol="1"/>
          <a:lstStyle/>
          <a:p>
            <a:r>
              <a:rPr sz="2400" dirty="0" err="1"/>
              <a:t>Évitez</a:t>
            </a:r>
            <a:r>
              <a:rPr sz="2400" dirty="0"/>
              <a:t> les tableaux </a:t>
            </a:r>
            <a:r>
              <a:rPr sz="2400" dirty="0" err="1"/>
              <a:t>si</a:t>
            </a:r>
            <a:r>
              <a:rPr sz="2400" dirty="0"/>
              <a:t> possible et </a:t>
            </a:r>
            <a:r>
              <a:rPr sz="2400" dirty="0" err="1"/>
              <a:t>présentez</a:t>
            </a:r>
            <a:r>
              <a:rPr sz="2400" dirty="0"/>
              <a:t> les données </a:t>
            </a:r>
            <a:r>
              <a:rPr sz="2400" dirty="0" err="1"/>
              <a:t>d'une</a:t>
            </a:r>
            <a:r>
              <a:rPr sz="2400" dirty="0"/>
              <a:t> </a:t>
            </a:r>
            <a:r>
              <a:rPr sz="2400" dirty="0" err="1"/>
              <a:t>autre</a:t>
            </a:r>
            <a:r>
              <a:rPr sz="2400" dirty="0"/>
              <a:t> manière, </a:t>
            </a:r>
            <a:r>
              <a:rPr sz="2400" dirty="0" err="1"/>
              <a:t>comme</a:t>
            </a:r>
            <a:r>
              <a:rPr sz="2400" dirty="0"/>
              <a:t> des </a:t>
            </a:r>
            <a:r>
              <a:rPr sz="2400" dirty="0" err="1"/>
              <a:t>paragraphes</a:t>
            </a:r>
            <a:r>
              <a:rPr sz="2400" dirty="0"/>
              <a:t> avec des </a:t>
            </a:r>
            <a:r>
              <a:rPr sz="2400" dirty="0" err="1"/>
              <a:t>titres</a:t>
            </a:r>
            <a:r>
              <a:rPr sz="2400" dirty="0"/>
              <a:t>, et </a:t>
            </a:r>
            <a:r>
              <a:rPr sz="2400" dirty="0" err="1"/>
              <a:t>n'utilisez</a:t>
            </a:r>
            <a:r>
              <a:rPr sz="2400" dirty="0"/>
              <a:t> les tableaux que pour les données, pas pour la mise </a:t>
            </a:r>
            <a:r>
              <a:rPr sz="2400" dirty="0" err="1"/>
              <a:t>en</a:t>
            </a:r>
            <a:r>
              <a:rPr sz="2400" dirty="0"/>
              <a:t> page.</a:t>
            </a:r>
          </a:p>
          <a:p>
            <a:r>
              <a:rPr sz="2400" dirty="0" err="1"/>
              <a:t>Évitez</a:t>
            </a:r>
            <a:r>
              <a:rPr sz="2400" dirty="0"/>
              <a:t> les tableaux à </a:t>
            </a:r>
            <a:r>
              <a:rPr sz="2400" dirty="0" err="1"/>
              <a:t>largeur</a:t>
            </a:r>
            <a:r>
              <a:rPr sz="2400" dirty="0"/>
              <a:t> fixe.</a:t>
            </a:r>
          </a:p>
          <a:p>
            <a:r>
              <a:rPr sz="2400" dirty="0" err="1"/>
              <a:t>Utilisez</a:t>
            </a:r>
            <a:r>
              <a:rPr sz="2400" dirty="0"/>
              <a:t> des </a:t>
            </a:r>
            <a:r>
              <a:rPr sz="2400" dirty="0" err="1"/>
              <a:t>en-têtes</a:t>
            </a:r>
            <a:r>
              <a:rPr sz="2400" dirty="0"/>
              <a:t> de tableau : dans </a:t>
            </a:r>
            <a:r>
              <a:rPr sz="2400" dirty="0" err="1"/>
              <a:t>l'onglet</a:t>
            </a:r>
            <a:r>
              <a:rPr sz="2400" dirty="0"/>
              <a:t> Conception du tableau, dans le </a:t>
            </a:r>
            <a:r>
              <a:rPr sz="2400" dirty="0" err="1"/>
              <a:t>groupe</a:t>
            </a:r>
            <a:r>
              <a:rPr sz="2400" dirty="0"/>
              <a:t> Options des styles de tableau, </a:t>
            </a:r>
            <a:r>
              <a:rPr sz="2400" dirty="0" err="1"/>
              <a:t>cochez</a:t>
            </a:r>
            <a:r>
              <a:rPr sz="2400" dirty="0"/>
              <a:t> la case </a:t>
            </a:r>
            <a:r>
              <a:rPr sz="2400" dirty="0" err="1"/>
              <a:t>Ligne</a:t>
            </a:r>
            <a:r>
              <a:rPr sz="2400" dirty="0"/>
              <a:t> </a:t>
            </a:r>
            <a:r>
              <a:rPr sz="2400" dirty="0" err="1"/>
              <a:t>d'en</a:t>
            </a:r>
            <a:r>
              <a:rPr sz="2400" dirty="0"/>
              <a:t>-tête. </a:t>
            </a:r>
            <a:r>
              <a:rPr sz="2400" dirty="0" err="1"/>
              <a:t>Tapez</a:t>
            </a:r>
            <a:r>
              <a:rPr sz="2400" dirty="0"/>
              <a:t> </a:t>
            </a:r>
            <a:r>
              <a:rPr sz="2400" dirty="0" err="1"/>
              <a:t>vos</a:t>
            </a:r>
            <a:r>
              <a:rPr sz="2400" dirty="0"/>
              <a:t> </a:t>
            </a:r>
            <a:r>
              <a:rPr sz="2400" dirty="0" err="1"/>
              <a:t>en-têtes</a:t>
            </a:r>
            <a:r>
              <a:rPr sz="2400" dirty="0"/>
              <a:t> de </a:t>
            </a:r>
            <a:r>
              <a:rPr sz="2400" dirty="0" err="1"/>
              <a:t>colonne</a:t>
            </a:r>
            <a:r>
              <a:rPr sz="2400" dirty="0"/>
              <a:t>.</a:t>
            </a:r>
          </a:p>
          <a:p>
            <a:r>
              <a:rPr sz="2400" dirty="0"/>
              <a:t>Ne </a:t>
            </a:r>
            <a:r>
              <a:rPr sz="2400" dirty="0" err="1"/>
              <a:t>fusionnez</a:t>
            </a:r>
            <a:r>
              <a:rPr sz="2400" dirty="0"/>
              <a:t> pas de cellules, ne les </a:t>
            </a:r>
            <a:r>
              <a:rPr sz="2400" dirty="0" err="1"/>
              <a:t>divisez</a:t>
            </a:r>
            <a:r>
              <a:rPr sz="2400" dirty="0"/>
              <a:t> pas, ne les laissez pas vides et </a:t>
            </a:r>
            <a:r>
              <a:rPr sz="2400" dirty="0" err="1"/>
              <a:t>n'imbriquez</a:t>
            </a:r>
            <a:r>
              <a:rPr sz="2400" dirty="0"/>
              <a:t> pas de tableaux</a:t>
            </a:r>
            <a:r>
              <a:rPr dirty="0"/>
              <a:t>.</a:t>
            </a:r>
          </a:p>
          <a:p>
            <a:r>
              <a:rPr sz="2400" dirty="0"/>
              <a:t>Dans </a:t>
            </a:r>
            <a:r>
              <a:rPr sz="2400" dirty="0" err="1"/>
              <a:t>l'onglet</a:t>
            </a:r>
            <a:r>
              <a:rPr sz="2400" b="1" dirty="0"/>
              <a:t> </a:t>
            </a:r>
            <a:r>
              <a:rPr sz="2400" b="1" dirty="0" err="1"/>
              <a:t>Accessibilité</a:t>
            </a:r>
            <a:r>
              <a:rPr sz="2400" dirty="0"/>
              <a:t>, </a:t>
            </a:r>
            <a:r>
              <a:rPr sz="2400" dirty="0" err="1"/>
              <a:t>sélectionnez</a:t>
            </a:r>
            <a:r>
              <a:rPr sz="2400" dirty="0"/>
              <a:t> </a:t>
            </a:r>
            <a:r>
              <a:rPr sz="2400" b="1" dirty="0"/>
              <a:t>Alt </a:t>
            </a:r>
            <a:r>
              <a:rPr lang="en-CA" sz="2400" b="1" dirty="0"/>
              <a:t>de </a:t>
            </a:r>
            <a:r>
              <a:rPr lang="en-CA" sz="2400" b="1" dirty="0" err="1"/>
              <a:t>remplacement</a:t>
            </a:r>
            <a:r>
              <a:rPr sz="2400" dirty="0"/>
              <a:t> pour </a:t>
            </a:r>
            <a:r>
              <a:rPr sz="2400" dirty="0" err="1"/>
              <a:t>fournir</a:t>
            </a:r>
            <a:r>
              <a:rPr sz="2400" dirty="0"/>
              <a:t> </a:t>
            </a:r>
            <a:r>
              <a:rPr sz="2400" dirty="0" err="1"/>
              <a:t>une</a:t>
            </a:r>
            <a:r>
              <a:rPr sz="2400" dirty="0"/>
              <a:t> description qui </a:t>
            </a:r>
            <a:r>
              <a:rPr sz="2400" dirty="0" err="1"/>
              <a:t>peut</a:t>
            </a:r>
            <a:r>
              <a:rPr sz="2400" dirty="0"/>
              <a:t> aider les </a:t>
            </a:r>
            <a:r>
              <a:rPr sz="2400" dirty="0" err="1"/>
              <a:t>utilisateurs</a:t>
            </a:r>
            <a:r>
              <a:rPr sz="2400" dirty="0"/>
              <a:t> de </a:t>
            </a:r>
            <a:r>
              <a:rPr sz="2400" dirty="0" err="1"/>
              <a:t>lecteurs</a:t>
            </a:r>
            <a:r>
              <a:rPr sz="2400" dirty="0"/>
              <a:t> </a:t>
            </a:r>
            <a:r>
              <a:rPr sz="2400" dirty="0" err="1"/>
              <a:t>d'écran</a:t>
            </a:r>
            <a:r>
              <a:rPr sz="2400" dirty="0"/>
              <a:t> à </a:t>
            </a:r>
            <a:r>
              <a:rPr sz="2400" dirty="0" err="1"/>
              <a:t>mieux</a:t>
            </a:r>
            <a:r>
              <a:rPr sz="2400" dirty="0"/>
              <a:t> </a:t>
            </a:r>
            <a:r>
              <a:rPr sz="2400" dirty="0" err="1"/>
              <a:t>comprendre</a:t>
            </a:r>
            <a:r>
              <a:rPr sz="2400" dirty="0"/>
              <a:t> le tableau.</a:t>
            </a:r>
          </a:p>
        </p:txBody>
      </p:sp>
      <p:graphicFrame>
        <p:nvGraphicFramePr>
          <p:cNvPr id="4" name="Table 3" descr="A sample table that demonstrates the header row and simple table structure.">
            <a:extLst>
              <a:ext uri="{FF2B5EF4-FFF2-40B4-BE49-F238E27FC236}">
                <a16:creationId xmlns:a16="http://schemas.microsoft.com/office/drawing/2014/main" id="{FD25C388-B9C6-F211-5C42-077C0675E9C7}"/>
              </a:ext>
            </a:extLst>
          </p:cNvPr>
          <p:cNvGraphicFramePr>
            <a:graphicFrameLocks noGrp="1"/>
          </p:cNvGraphicFramePr>
          <p:nvPr>
            <p:extLst>
              <p:ext uri="{D42A27DB-BD31-4B8C-83A1-F6EECF244321}">
                <p14:modId xmlns:p14="http://schemas.microsoft.com/office/powerpoint/2010/main" val="3497893461"/>
              </p:ext>
            </p:extLst>
          </p:nvPr>
        </p:nvGraphicFramePr>
        <p:xfrm>
          <a:off x="958113" y="5751195"/>
          <a:ext cx="10394100" cy="741680"/>
        </p:xfrm>
        <a:graphic>
          <a:graphicData uri="http://schemas.openxmlformats.org/drawingml/2006/table">
            <a:tbl>
              <a:tblPr firstRow="1" bandRow="1">
                <a:tableStyleId>{5C22544A-7EE6-4342-B048-85BDC9FD1C3A}</a:tableStyleId>
              </a:tblPr>
              <a:tblGrid>
                <a:gridCol w="2598525">
                  <a:extLst>
                    <a:ext uri="{9D8B030D-6E8A-4147-A177-3AD203B41FA5}">
                      <a16:colId xmlns:a16="http://schemas.microsoft.com/office/drawing/2014/main" val="2810860636"/>
                    </a:ext>
                  </a:extLst>
                </a:gridCol>
                <a:gridCol w="2598525">
                  <a:extLst>
                    <a:ext uri="{9D8B030D-6E8A-4147-A177-3AD203B41FA5}">
                      <a16:colId xmlns:a16="http://schemas.microsoft.com/office/drawing/2014/main" val="2865946123"/>
                    </a:ext>
                  </a:extLst>
                </a:gridCol>
                <a:gridCol w="2598525">
                  <a:extLst>
                    <a:ext uri="{9D8B030D-6E8A-4147-A177-3AD203B41FA5}">
                      <a16:colId xmlns:a16="http://schemas.microsoft.com/office/drawing/2014/main" val="4164535297"/>
                    </a:ext>
                  </a:extLst>
                </a:gridCol>
                <a:gridCol w="2598525">
                  <a:extLst>
                    <a:ext uri="{9D8B030D-6E8A-4147-A177-3AD203B41FA5}">
                      <a16:colId xmlns:a16="http://schemas.microsoft.com/office/drawing/2014/main" val="1125931858"/>
                    </a:ext>
                  </a:extLst>
                </a:gridCol>
              </a:tblGrid>
              <a:tr h="370840">
                <a:tc>
                  <a:txBody>
                    <a:bodyPr/>
                    <a:lstStyle/>
                    <a:p>
                      <a:r>
                        <a:rPr lang="en-CA" altLang="en-CA" dirty="0"/>
                        <a:t>En-tête 1</a:t>
                      </a:r>
                      <a:endParaRPr lang="en-US" dirty="0"/>
                    </a:p>
                  </a:txBody>
                  <a:tcPr/>
                </a:tc>
                <a:tc>
                  <a:txBody>
                    <a:bodyPr/>
                    <a:lstStyle/>
                    <a:p>
                      <a:r>
                        <a:rPr lang="en-CA" altLang="en-CA" dirty="0"/>
                        <a:t>En-tête 2</a:t>
                      </a:r>
                      <a:endParaRPr lang="en-US" dirty="0"/>
                    </a:p>
                  </a:txBody>
                  <a:tcPr/>
                </a:tc>
                <a:tc>
                  <a:txBody>
                    <a:bodyPr/>
                    <a:lstStyle/>
                    <a:p>
                      <a:r>
                        <a:rPr lang="en-CA" altLang="en-CA" dirty="0"/>
                        <a:t>En-tête 3</a:t>
                      </a:r>
                      <a:endParaRPr lang="en-US" dirty="0"/>
                    </a:p>
                  </a:txBody>
                  <a:tcPr/>
                </a:tc>
                <a:tc>
                  <a:txBody>
                    <a:bodyPr/>
                    <a:lstStyle/>
                    <a:p>
                      <a:r>
                        <a:rPr lang="en-CA" altLang="en-CA" dirty="0"/>
                        <a:t>En-tête 4</a:t>
                      </a:r>
                      <a:endParaRPr lang="en-US" dirty="0"/>
                    </a:p>
                  </a:txBody>
                  <a:tcPr/>
                </a:tc>
                <a:extLst>
                  <a:ext uri="{0D108BD9-81ED-4DB2-BD59-A6C34878D82A}">
                    <a16:rowId xmlns:a16="http://schemas.microsoft.com/office/drawing/2014/main" val="3206393831"/>
                  </a:ext>
                </a:extLst>
              </a:tr>
              <a:tr h="370840">
                <a:tc>
                  <a:txBody>
                    <a:bodyPr/>
                    <a:lstStyle/>
                    <a:p>
                      <a:r>
                        <a:rPr lang="en-CA" altLang="en-CA" dirty="0"/>
                        <a:t>Donnée 1.1</a:t>
                      </a:r>
                      <a:endParaRPr lang="en-US" dirty="0"/>
                    </a:p>
                  </a:txBody>
                  <a:tcPr/>
                </a:tc>
                <a:tc>
                  <a:txBody>
                    <a:bodyPr/>
                    <a:lstStyle/>
                    <a:p>
                      <a:r>
                        <a:rPr lang="en-CA" altLang="en-CA" dirty="0"/>
                        <a:t>Donnée 2.1</a:t>
                      </a:r>
                      <a:endParaRPr lang="en-US" dirty="0"/>
                    </a:p>
                  </a:txBody>
                  <a:tcPr/>
                </a:tc>
                <a:tc>
                  <a:txBody>
                    <a:bodyPr/>
                    <a:lstStyle/>
                    <a:p>
                      <a:r>
                        <a:rPr lang="en-CA" altLang="en-CA" dirty="0"/>
                        <a:t>Donnée 3.1</a:t>
                      </a:r>
                      <a:endParaRPr lang="en-US" dirty="0"/>
                    </a:p>
                  </a:txBody>
                  <a:tcPr/>
                </a:tc>
                <a:tc>
                  <a:txBody>
                    <a:bodyPr/>
                    <a:lstStyle/>
                    <a:p>
                      <a:r>
                        <a:rPr lang="en-CA" altLang="en-CA" dirty="0"/>
                        <a:t>Donnée 4.1</a:t>
                      </a:r>
                    </a:p>
                  </a:txBody>
                  <a:tcPr/>
                </a:tc>
                <a:extLst>
                  <a:ext uri="{0D108BD9-81ED-4DB2-BD59-A6C34878D82A}">
                    <a16:rowId xmlns:a16="http://schemas.microsoft.com/office/drawing/2014/main" val="1240964538"/>
                  </a:ext>
                </a:extLst>
              </a:tr>
            </a:tbl>
          </a:graphicData>
        </a:graphic>
      </p:graphicFrame>
    </p:spTree>
    <p:custDataLst>
      <p:tags r:id="rId1"/>
    </p:custDataLst>
    <p:extLst>
      <p:ext uri="{BB962C8B-B14F-4D97-AF65-F5344CB8AC3E}">
        <p14:creationId xmlns:p14="http://schemas.microsoft.com/office/powerpoint/2010/main" val="1608037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D5405-F0CF-1933-A812-B76B46C5BD33}"/>
              </a:ext>
            </a:extLst>
          </p:cNvPr>
          <p:cNvSpPr>
            <a:spLocks noGrp="1"/>
          </p:cNvSpPr>
          <p:nvPr>
            <p:ph type="title"/>
          </p:nvPr>
        </p:nvSpPr>
        <p:spPr>
          <a:xfrm>
            <a:off x="838200" y="365125"/>
            <a:ext cx="10515600" cy="1325563"/>
          </a:xfrm>
        </p:spPr>
        <p:txBody>
          <a:bodyPr numCol="1"/>
          <a:lstStyle/>
          <a:p>
            <a:r>
              <a:t>Ajouter un texte alt aux images</a:t>
            </a:r>
          </a:p>
        </p:txBody>
      </p:sp>
      <p:sp>
        <p:nvSpPr>
          <p:cNvPr id="6" name="Content Placeholder 5">
            <a:extLst>
              <a:ext uri="{FF2B5EF4-FFF2-40B4-BE49-F238E27FC236}">
                <a16:creationId xmlns:a16="http://schemas.microsoft.com/office/drawing/2014/main" id="{A1935883-CFE5-58BD-0DB6-3FFF1BF809E7}"/>
              </a:ext>
            </a:extLst>
          </p:cNvPr>
          <p:cNvSpPr>
            <a:spLocks noGrp="1"/>
          </p:cNvSpPr>
          <p:nvPr>
            <p:ph idx="1"/>
          </p:nvPr>
        </p:nvSpPr>
        <p:spPr>
          <a:xfrm>
            <a:off x="838201" y="1616149"/>
            <a:ext cx="8263269" cy="4997302"/>
          </a:xfrm>
        </p:spPr>
        <p:txBody>
          <a:bodyPr numCol="1">
            <a:normAutofit/>
          </a:bodyPr>
          <a:lstStyle/>
          <a:p>
            <a:r>
              <a:rPr dirty="0"/>
              <a:t>Le </a:t>
            </a:r>
            <a:r>
              <a:rPr dirty="0" err="1"/>
              <a:t>texte</a:t>
            </a:r>
            <a:r>
              <a:rPr dirty="0"/>
              <a:t> </a:t>
            </a:r>
            <a:r>
              <a:rPr lang="fr-CA" dirty="0"/>
              <a:t>de remplacement</a:t>
            </a:r>
            <a:r>
              <a:rPr dirty="0"/>
              <a:t> </a:t>
            </a:r>
            <a:r>
              <a:rPr dirty="0" err="1"/>
              <a:t>décrit</a:t>
            </a:r>
            <a:r>
              <a:rPr dirty="0"/>
              <a:t> </a:t>
            </a:r>
            <a:r>
              <a:rPr dirty="0" err="1"/>
              <a:t>brièvement</a:t>
            </a:r>
            <a:r>
              <a:rPr dirty="0"/>
              <a:t> </a:t>
            </a:r>
            <a:r>
              <a:rPr dirty="0" err="1"/>
              <a:t>l'image</a:t>
            </a:r>
            <a:r>
              <a:rPr dirty="0"/>
              <a:t>, son intention et </a:t>
            </a:r>
            <a:r>
              <a:rPr dirty="0" err="1"/>
              <a:t>ce</a:t>
            </a:r>
            <a:r>
              <a:rPr dirty="0"/>
              <a:t> qui </a:t>
            </a:r>
            <a:r>
              <a:rPr dirty="0" err="1"/>
              <a:t>est</a:t>
            </a:r>
            <a:r>
              <a:rPr dirty="0"/>
              <a:t> important à son </a:t>
            </a:r>
            <a:r>
              <a:rPr dirty="0" err="1"/>
              <a:t>sujet</a:t>
            </a:r>
            <a:r>
              <a:rPr dirty="0"/>
              <a:t>. Les </a:t>
            </a:r>
            <a:r>
              <a:rPr dirty="0" err="1"/>
              <a:t>lecteurs</a:t>
            </a:r>
            <a:r>
              <a:rPr dirty="0"/>
              <a:t> </a:t>
            </a:r>
            <a:r>
              <a:rPr dirty="0" err="1"/>
              <a:t>d'écran</a:t>
            </a:r>
            <a:r>
              <a:rPr dirty="0"/>
              <a:t> </a:t>
            </a:r>
            <a:r>
              <a:rPr dirty="0" err="1"/>
              <a:t>lisent</a:t>
            </a:r>
            <a:r>
              <a:rPr dirty="0"/>
              <a:t> la description.</a:t>
            </a:r>
          </a:p>
          <a:p>
            <a:r>
              <a:rPr dirty="0"/>
              <a:t>Pour </a:t>
            </a:r>
            <a:r>
              <a:rPr dirty="0" err="1"/>
              <a:t>ajouter</a:t>
            </a:r>
            <a:r>
              <a:rPr dirty="0"/>
              <a:t> </a:t>
            </a:r>
            <a:r>
              <a:rPr dirty="0" err="1"/>
              <a:t>ou</a:t>
            </a:r>
            <a:r>
              <a:rPr dirty="0"/>
              <a:t> modifier le </a:t>
            </a:r>
            <a:r>
              <a:rPr dirty="0" err="1"/>
              <a:t>texte</a:t>
            </a:r>
            <a:r>
              <a:rPr dirty="0"/>
              <a:t> </a:t>
            </a:r>
            <a:r>
              <a:rPr lang="fr-CA" dirty="0"/>
              <a:t>de remplacement</a:t>
            </a:r>
            <a:r>
              <a:rPr dirty="0"/>
              <a:t>, </a:t>
            </a:r>
            <a:r>
              <a:rPr dirty="0" err="1"/>
              <a:t>cliquez</a:t>
            </a:r>
            <a:r>
              <a:rPr dirty="0"/>
              <a:t> avec le bouton droit de la </a:t>
            </a:r>
            <a:r>
              <a:rPr dirty="0" err="1"/>
              <a:t>souris</a:t>
            </a:r>
            <a:r>
              <a:rPr dirty="0"/>
              <a:t> sur </a:t>
            </a:r>
            <a:r>
              <a:rPr dirty="0" err="1"/>
              <a:t>l'image</a:t>
            </a:r>
            <a:r>
              <a:rPr dirty="0"/>
              <a:t> et </a:t>
            </a:r>
            <a:r>
              <a:rPr dirty="0" err="1"/>
              <a:t>choisissez</a:t>
            </a:r>
            <a:r>
              <a:rPr dirty="0"/>
              <a:t> </a:t>
            </a:r>
            <a:r>
              <a:rPr b="1" dirty="0" err="1"/>
              <a:t>Afficher</a:t>
            </a:r>
            <a:r>
              <a:rPr b="1" dirty="0"/>
              <a:t> le </a:t>
            </a:r>
            <a:r>
              <a:rPr b="1" dirty="0" err="1"/>
              <a:t>texte</a:t>
            </a:r>
            <a:r>
              <a:rPr lang="en-CA" b="1" dirty="0"/>
              <a:t> </a:t>
            </a:r>
            <a:r>
              <a:rPr lang="fr-CA" b="1" dirty="0"/>
              <a:t>de remplacement</a:t>
            </a:r>
            <a:r>
              <a:rPr dirty="0"/>
              <a:t>.</a:t>
            </a:r>
          </a:p>
          <a:p>
            <a:r>
              <a:rPr dirty="0"/>
              <a:t>Le </a:t>
            </a:r>
            <a:r>
              <a:rPr dirty="0" err="1"/>
              <a:t>texte</a:t>
            </a:r>
            <a:r>
              <a:rPr dirty="0"/>
              <a:t> alt ne doit pas </a:t>
            </a:r>
            <a:r>
              <a:rPr dirty="0" err="1"/>
              <a:t>dépasser</a:t>
            </a:r>
            <a:r>
              <a:rPr dirty="0"/>
              <a:t> </a:t>
            </a:r>
            <a:r>
              <a:rPr dirty="0" err="1"/>
              <a:t>une</a:t>
            </a:r>
            <a:r>
              <a:rPr dirty="0"/>
              <a:t> </a:t>
            </a:r>
            <a:r>
              <a:rPr dirty="0" err="1"/>
              <a:t>ou</a:t>
            </a:r>
            <a:r>
              <a:rPr dirty="0"/>
              <a:t> deux phrases.</a:t>
            </a:r>
          </a:p>
          <a:p>
            <a:r>
              <a:rPr dirty="0"/>
              <a:t>Ne </a:t>
            </a:r>
            <a:r>
              <a:rPr dirty="0" err="1"/>
              <a:t>répétez</a:t>
            </a:r>
            <a:r>
              <a:rPr dirty="0"/>
              <a:t> pas le </a:t>
            </a:r>
            <a:r>
              <a:rPr dirty="0" err="1"/>
              <a:t>contenu</a:t>
            </a:r>
            <a:r>
              <a:rPr dirty="0"/>
              <a:t> du </a:t>
            </a:r>
            <a:r>
              <a:rPr dirty="0" err="1"/>
              <a:t>texte</a:t>
            </a:r>
            <a:r>
              <a:rPr dirty="0"/>
              <a:t> </a:t>
            </a:r>
            <a:r>
              <a:rPr dirty="0" err="1"/>
              <a:t>environnant</a:t>
            </a:r>
            <a:r>
              <a:rPr dirty="0"/>
              <a:t> et </a:t>
            </a:r>
            <a:r>
              <a:rPr dirty="0" err="1"/>
              <a:t>n'utilisez</a:t>
            </a:r>
            <a:r>
              <a:rPr dirty="0"/>
              <a:t> pas </a:t>
            </a:r>
            <a:r>
              <a:rPr dirty="0" err="1"/>
              <a:t>d'expressions</a:t>
            </a:r>
            <a:r>
              <a:rPr dirty="0"/>
              <a:t> </a:t>
            </a:r>
            <a:r>
              <a:rPr dirty="0" err="1"/>
              <a:t>telles</a:t>
            </a:r>
            <a:r>
              <a:rPr dirty="0"/>
              <a:t> que "un </a:t>
            </a:r>
            <a:r>
              <a:rPr dirty="0" err="1"/>
              <a:t>graphique</a:t>
            </a:r>
            <a:r>
              <a:rPr dirty="0"/>
              <a:t> de" </a:t>
            </a:r>
            <a:r>
              <a:rPr dirty="0" err="1"/>
              <a:t>ou</a:t>
            </a:r>
            <a:r>
              <a:rPr dirty="0"/>
              <a:t> "</a:t>
            </a:r>
            <a:r>
              <a:rPr dirty="0" err="1"/>
              <a:t>une</a:t>
            </a:r>
            <a:r>
              <a:rPr dirty="0"/>
              <a:t> image de".</a:t>
            </a:r>
          </a:p>
        </p:txBody>
      </p:sp>
      <p:pic>
        <p:nvPicPr>
          <p:cNvPr id="8" name="Picture 7" descr="A male student sitting in a campus library holding a notebook on his lap.">
            <a:extLst>
              <a:ext uri="{FF2B5EF4-FFF2-40B4-BE49-F238E27FC236}">
                <a16:creationId xmlns:a16="http://schemas.microsoft.com/office/drawing/2014/main" id="{74B4ACC8-2562-2088-282A-63EF6B5FFDBB}"/>
              </a:ext>
            </a:extLst>
          </p:cNvPr>
          <p:cNvPicPr>
            <a:picLocks noChangeAspect="1"/>
          </p:cNvPicPr>
          <p:nvPr/>
        </p:nvPicPr>
        <p:blipFill rotWithShape="1">
          <a:blip r:embed="rId3">
            <a:extLst>
              <a:ext uri="{28A0092B-C50C-407E-A947-70E740481C1C}">
                <a14:useLocalDpi xmlns:a14="http://schemas.microsoft.com/office/drawing/2010/main" val="0"/>
              </a:ext>
            </a:extLst>
          </a:blip>
          <a:srcRect r="42791"/>
          <a:stretch/>
        </p:blipFill>
        <p:spPr>
          <a:xfrm>
            <a:off x="9175899" y="1690688"/>
            <a:ext cx="2566746" cy="2989388"/>
          </a:xfrm>
          <a:prstGeom prst="rect">
            <a:avLst/>
          </a:prstGeom>
        </p:spPr>
      </p:pic>
    </p:spTree>
    <p:custDataLst>
      <p:tags r:id="rId1"/>
    </p:custDataLst>
    <p:extLst>
      <p:ext uri="{BB962C8B-B14F-4D97-AF65-F5344CB8AC3E}">
        <p14:creationId xmlns:p14="http://schemas.microsoft.com/office/powerpoint/2010/main" val="1898623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14790-8D2E-BD73-DD1D-46159C675E3E}"/>
              </a:ext>
            </a:extLst>
          </p:cNvPr>
          <p:cNvSpPr>
            <a:spLocks noGrp="1"/>
          </p:cNvSpPr>
          <p:nvPr>
            <p:ph type="title"/>
          </p:nvPr>
        </p:nvSpPr>
        <p:spPr/>
        <p:txBody>
          <a:bodyPr numCol="1"/>
          <a:lstStyle/>
          <a:p>
            <a:r>
              <a:t>Créer des liens hypertextes accessibles</a:t>
            </a:r>
          </a:p>
        </p:txBody>
      </p:sp>
      <p:sp>
        <p:nvSpPr>
          <p:cNvPr id="3" name="Content Placeholder 2">
            <a:extLst>
              <a:ext uri="{FF2B5EF4-FFF2-40B4-BE49-F238E27FC236}">
                <a16:creationId xmlns:a16="http://schemas.microsoft.com/office/drawing/2014/main" id="{1FCDC217-9BD2-BF73-3945-1C47F9BA1F3B}"/>
              </a:ext>
            </a:extLst>
          </p:cNvPr>
          <p:cNvSpPr>
            <a:spLocks noGrp="1"/>
          </p:cNvSpPr>
          <p:nvPr>
            <p:ph idx="1"/>
          </p:nvPr>
        </p:nvSpPr>
        <p:spPr/>
        <p:txBody>
          <a:bodyPr numCol="1"/>
          <a:lstStyle/>
          <a:p>
            <a:r>
              <a:rPr dirty="0"/>
              <a:t>Les liens </a:t>
            </a:r>
            <a:r>
              <a:rPr dirty="0" err="1"/>
              <a:t>doivent</a:t>
            </a:r>
            <a:r>
              <a:rPr dirty="0"/>
              <a:t> </a:t>
            </a:r>
            <a:r>
              <a:rPr dirty="0" err="1"/>
              <a:t>fournir</a:t>
            </a:r>
            <a:r>
              <a:rPr dirty="0"/>
              <a:t> des </a:t>
            </a:r>
            <a:r>
              <a:rPr dirty="0" err="1"/>
              <a:t>informations</a:t>
            </a:r>
            <a:r>
              <a:rPr dirty="0"/>
              <a:t> </a:t>
            </a:r>
            <a:r>
              <a:rPr dirty="0" err="1"/>
              <a:t>claires</a:t>
            </a:r>
            <a:r>
              <a:rPr dirty="0"/>
              <a:t> et précises sur la </a:t>
            </a:r>
            <a:r>
              <a:rPr dirty="0" err="1"/>
              <a:t>destination.Par</a:t>
            </a:r>
            <a:r>
              <a:rPr dirty="0"/>
              <a:t> </a:t>
            </a:r>
            <a:r>
              <a:rPr dirty="0" err="1"/>
              <a:t>exemple</a:t>
            </a:r>
            <a:r>
              <a:rPr dirty="0"/>
              <a:t>, </a:t>
            </a:r>
            <a:r>
              <a:rPr dirty="0" err="1"/>
              <a:t>évitez</a:t>
            </a:r>
            <a:r>
              <a:rPr dirty="0"/>
              <a:t> </a:t>
            </a:r>
            <a:r>
              <a:rPr dirty="0" err="1"/>
              <a:t>d'utiliser</a:t>
            </a:r>
            <a:r>
              <a:rPr dirty="0"/>
              <a:t> des </a:t>
            </a:r>
            <a:r>
              <a:rPr dirty="0" err="1"/>
              <a:t>textes</a:t>
            </a:r>
            <a:r>
              <a:rPr dirty="0"/>
              <a:t> de lien </a:t>
            </a:r>
            <a:r>
              <a:rPr dirty="0" err="1"/>
              <a:t>tels</a:t>
            </a:r>
            <a:r>
              <a:rPr dirty="0"/>
              <a:t> que "</a:t>
            </a:r>
            <a:r>
              <a:rPr dirty="0" err="1"/>
              <a:t>Cliquez</a:t>
            </a:r>
            <a:r>
              <a:rPr dirty="0"/>
              <a:t> </a:t>
            </a:r>
            <a:r>
              <a:rPr dirty="0" err="1"/>
              <a:t>ici</a:t>
            </a:r>
            <a:r>
              <a:rPr dirty="0"/>
              <a:t>", "</a:t>
            </a:r>
            <a:r>
              <a:rPr dirty="0" err="1"/>
              <a:t>Voir</a:t>
            </a:r>
            <a:r>
              <a:rPr dirty="0"/>
              <a:t> </a:t>
            </a:r>
            <a:r>
              <a:rPr dirty="0" err="1"/>
              <a:t>cette</a:t>
            </a:r>
            <a:r>
              <a:rPr dirty="0"/>
              <a:t> page", "</a:t>
            </a:r>
            <a:r>
              <a:rPr dirty="0" err="1"/>
              <a:t>Allez</a:t>
            </a:r>
            <a:r>
              <a:rPr dirty="0"/>
              <a:t> </a:t>
            </a:r>
            <a:r>
              <a:rPr dirty="0" err="1"/>
              <a:t>ici</a:t>
            </a:r>
            <a:r>
              <a:rPr dirty="0"/>
              <a:t>" </a:t>
            </a:r>
            <a:r>
              <a:rPr dirty="0" err="1"/>
              <a:t>ou</a:t>
            </a:r>
            <a:r>
              <a:rPr dirty="0"/>
              <a:t> "En savoir plus". </a:t>
            </a:r>
            <a:r>
              <a:rPr dirty="0" err="1"/>
              <a:t>Incluez</a:t>
            </a:r>
            <a:r>
              <a:rPr dirty="0"/>
              <a:t> </a:t>
            </a:r>
            <a:r>
              <a:rPr dirty="0" err="1"/>
              <a:t>plutôt</a:t>
            </a:r>
            <a:r>
              <a:rPr dirty="0"/>
              <a:t> le </a:t>
            </a:r>
            <a:r>
              <a:rPr dirty="0" err="1"/>
              <a:t>titre</a:t>
            </a:r>
            <a:r>
              <a:rPr dirty="0"/>
              <a:t> </a:t>
            </a:r>
            <a:r>
              <a:rPr dirty="0" err="1"/>
              <a:t>complet</a:t>
            </a:r>
            <a:r>
              <a:rPr dirty="0"/>
              <a:t> de la page de destination.</a:t>
            </a:r>
          </a:p>
          <a:p>
            <a:r>
              <a:rPr lang="en-CA" altLang="en-CA" dirty="0"/>
              <a:t>Si le titre de la page de destination de l'hyperlien donne un résumé précis du contenu de la page, utilisez-le pour le texte de l'hyperlien. Par exemple, le titre de la page de destination de l'hyperlien résume bien le contenu de la page : </a:t>
            </a:r>
            <a:r>
              <a:rPr lang="fr-FR" altLang="en-CA" dirty="0">
                <a:hlinkClick r:id="rId3"/>
              </a:rPr>
              <a:t>Ajouter un lien hypertexte dans une diapositive</a:t>
            </a:r>
            <a:r>
              <a:rPr lang="en-CA" altLang="en-CA" dirty="0">
                <a:hlinkClick r:id="rId3"/>
              </a:rPr>
              <a:t>.</a:t>
            </a:r>
            <a:endParaRPr lang="en-CA" altLang="en-CA" dirty="0"/>
          </a:p>
        </p:txBody>
      </p:sp>
    </p:spTree>
    <p:custDataLst>
      <p:tags r:id="rId1"/>
    </p:custDataLst>
    <p:extLst>
      <p:ext uri="{BB962C8B-B14F-4D97-AF65-F5344CB8AC3E}">
        <p14:creationId xmlns:p14="http://schemas.microsoft.com/office/powerpoint/2010/main" val="1475251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20D54-4CF2-B775-FBFE-64FD4920E76E}"/>
              </a:ext>
            </a:extLst>
          </p:cNvPr>
          <p:cNvSpPr>
            <a:spLocks noGrp="1"/>
          </p:cNvSpPr>
          <p:nvPr>
            <p:ph type="title"/>
          </p:nvPr>
        </p:nvSpPr>
        <p:spPr/>
        <p:txBody>
          <a:bodyPr numCol="1"/>
          <a:lstStyle/>
          <a:p>
            <a:r>
              <a:t>Utiliser une police de caractères accessible</a:t>
            </a:r>
          </a:p>
        </p:txBody>
      </p:sp>
      <p:sp>
        <p:nvSpPr>
          <p:cNvPr id="3" name="Content Placeholder 2">
            <a:extLst>
              <a:ext uri="{FF2B5EF4-FFF2-40B4-BE49-F238E27FC236}">
                <a16:creationId xmlns:a16="http://schemas.microsoft.com/office/drawing/2014/main" id="{E967916E-76C3-6240-9219-9C4ADB363F2A}"/>
              </a:ext>
            </a:extLst>
          </p:cNvPr>
          <p:cNvSpPr>
            <a:spLocks noGrp="1"/>
          </p:cNvSpPr>
          <p:nvPr>
            <p:ph idx="1"/>
          </p:nvPr>
        </p:nvSpPr>
        <p:spPr>
          <a:xfrm>
            <a:off x="838200" y="1825625"/>
            <a:ext cx="10676860" cy="4755928"/>
          </a:xfrm>
        </p:spPr>
        <p:txBody>
          <a:bodyPr numCol="1">
            <a:normAutofit/>
          </a:bodyPr>
          <a:lstStyle/>
          <a:p>
            <a:r>
              <a:rPr lang="en-CA" altLang="en-CA" dirty="0"/>
              <a:t>Pour réduire la charge de lecture, sélectionnez des polices sans empattement familières telles que Arial ou Calibri. </a:t>
            </a:r>
          </a:p>
          <a:p>
            <a:r>
              <a:t>Utilisez une police plus grande et/ou en gras pour les titres. Utilisez des polices de 11 à 14 points pour le corps du texte.</a:t>
            </a:r>
            <a:endParaRPr lang="en-CA" altLang="en-CA" dirty="0"/>
          </a:p>
          <a:p>
            <a:r>
              <a:t>Évitez les majuscules et les italiques excessives.</a:t>
            </a:r>
          </a:p>
          <a:p>
            <a:r>
              <a:t>N'utilisez le soulignement que pour le texte des hyperliens afin d'aider les utilisateurs à déterminer si le texte est un lien. </a:t>
            </a:r>
          </a:p>
          <a:p>
            <a:r>
              <a:t>Veillez à ce que les liens soient soulignés et non simplement indiqués par une couleur, afin que les daltoniens sachent que le texte comporte un lien, même s'ils ne voient pas la couleur. </a:t>
            </a:r>
          </a:p>
        </p:txBody>
      </p:sp>
    </p:spTree>
    <p:custDataLst>
      <p:tags r:id="rId1"/>
    </p:custDataLst>
    <p:extLst>
      <p:ext uri="{BB962C8B-B14F-4D97-AF65-F5344CB8AC3E}">
        <p14:creationId xmlns:p14="http://schemas.microsoft.com/office/powerpoint/2010/main" val="9387369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3">
    <a:dk1>
      <a:sysClr val="windowText" lastClr="000000"/>
    </a:dk1>
    <a:lt1>
      <a:sysClr val="window" lastClr="FFFFFF"/>
    </a:lt1>
    <a:dk2>
      <a:srgbClr val="44546A"/>
    </a:dk2>
    <a:lt2>
      <a:srgbClr val="E7E6E6"/>
    </a:lt2>
    <a:accent1>
      <a:srgbClr val="233F70"/>
    </a:accent1>
    <a:accent2>
      <a:srgbClr val="538135"/>
    </a:accent2>
    <a:accent3>
      <a:srgbClr val="3A3838"/>
    </a:accent3>
    <a:accent4>
      <a:srgbClr val="C55A11"/>
    </a:accent4>
    <a:accent5>
      <a:srgbClr val="2E75B5"/>
    </a:accent5>
    <a:accent6>
      <a:srgbClr val="538135"/>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6f9ff45-e132-4190-b23f-3a25b93634e0" xsi:nil="true"/>
    <lcf76f155ced4ddcb4097134ff3c332f xmlns="cd825445-1565-4f9d-9107-b0f38a69d8d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9BB4FEDD611F41B5FFE302509EBF49" ma:contentTypeVersion="20" ma:contentTypeDescription="Create a new document." ma:contentTypeScope="" ma:versionID="d38ab39200fc0a86479ddd144dafe6d8">
  <xsd:schema xmlns:xsd="http://www.w3.org/2001/XMLSchema" xmlns:xs="http://www.w3.org/2001/XMLSchema" xmlns:p="http://schemas.microsoft.com/office/2006/metadata/properties" xmlns:ns2="76f9ff45-e132-4190-b23f-3a25b93634e0" xmlns:ns3="cd825445-1565-4f9d-9107-b0f38a69d8d5" targetNamespace="http://schemas.microsoft.com/office/2006/metadata/properties" ma:root="true" ma:fieldsID="11400527a08b20118b5eee73fc9af489" ns2:_="" ns3:_="">
    <xsd:import namespace="76f9ff45-e132-4190-b23f-3a25b93634e0"/>
    <xsd:import namespace="cd825445-1565-4f9d-9107-b0f38a69d8d5"/>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lcf76f155ced4ddcb4097134ff3c332f" minOccurs="0"/>
                <xsd:element ref="ns2:TaxCatchAll" minOccurs="0"/>
                <xsd:element ref="ns3:MediaServiceObjectDetectorVersion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f9ff45-e132-4190-b23f-3a25b93634e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4" nillable="true" ma:displayName="Taxonomy Catch All Column" ma:hidden="true" ma:list="{d3812367-09f8-41ac-99d8-bbfa13b1f402}" ma:internalName="TaxCatchAll" ma:showField="CatchAllData" ma:web="76f9ff45-e132-4190-b23f-3a25b93634e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d825445-1565-4f9d-9107-b0f38a69d8d5"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616c942-2137-4ce8-9477-cac6979583f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LengthInSeconds" ma:index="2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A0765E-6FC9-4767-877E-9C9CDC9AE1B3}">
  <ds:schemaRefs>
    <ds:schemaRef ds:uri="http://schemas.microsoft.com/sharepoint/v3/contenttype/forms"/>
  </ds:schemaRefs>
</ds:datastoreItem>
</file>

<file path=customXml/itemProps2.xml><?xml version="1.0" encoding="utf-8"?>
<ds:datastoreItem xmlns:ds="http://schemas.openxmlformats.org/officeDocument/2006/customXml" ds:itemID="{F19854C6-A91E-4B8C-A299-36F54E835E99}">
  <ds:schemaRefs>
    <ds:schemaRef ds:uri="cd825445-1565-4f9d-9107-b0f38a69d8d5"/>
    <ds:schemaRef ds:uri="http://schemas.microsoft.com/office/infopath/2007/PartnerControls"/>
    <ds:schemaRef ds:uri="http://schemas.microsoft.com/office/2006/metadata/properties"/>
    <ds:schemaRef ds:uri="http://purl.org/dc/elements/1.1/"/>
    <ds:schemaRef ds:uri="http://purl.org/dc/dcmitype/"/>
    <ds:schemaRef ds:uri="76f9ff45-e132-4190-b23f-3a25b93634e0"/>
    <ds:schemaRef ds:uri="http://www.w3.org/XML/1998/namespace"/>
    <ds:schemaRef ds:uri="http://schemas.microsoft.com/office/2006/documentManagement/types"/>
    <ds:schemaRef ds:uri="http://purl.org/dc/terms/"/>
    <ds:schemaRef ds:uri="http://schemas.openxmlformats.org/package/2006/metadata/core-properties"/>
  </ds:schemaRefs>
</ds:datastoreItem>
</file>

<file path=customXml/itemProps3.xml><?xml version="1.0" encoding="utf-8"?>
<ds:datastoreItem xmlns:ds="http://schemas.openxmlformats.org/officeDocument/2006/customXml" ds:itemID="{3E2A6925-BC07-476E-A916-4DBD1CAABE60}"/>
</file>

<file path=docProps/app.xml><?xml version="1.0" encoding="utf-8"?>
<Properties xmlns="http://schemas.openxmlformats.org/officeDocument/2006/extended-properties" xmlns:vt="http://schemas.openxmlformats.org/officeDocument/2006/docPropsVTypes">
  <Template/>
  <TotalTime>1796</TotalTime>
  <Words>1165</Words>
  <Application>Microsoft Office PowerPoint</Application>
  <PresentationFormat>Widescreen</PresentationFormat>
  <Paragraphs>61</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Insérer le titre de la présentation</vt:lpstr>
      <vt:lpstr>Travailler avec ce modèle</vt:lpstr>
      <vt:lpstr>Vérifier l'accessibilité pendant que vous travaillez</vt:lpstr>
      <vt:lpstr>Donner un titre à chaque diapositive</vt:lpstr>
      <vt:lpstr>Définir l'ordre de lecture des diapositives</vt:lpstr>
      <vt:lpstr>Tableaux</vt:lpstr>
      <vt:lpstr>Ajouter un texte alt aux images</vt:lpstr>
      <vt:lpstr>Créer des liens hypertextes accessibles</vt:lpstr>
      <vt:lpstr>Utiliser une police de caractères accessible</vt:lpstr>
      <vt:lpstr>Ajouter des sous-titres aux fichiers audio et vidéo</vt:lpstr>
      <vt:lpstr>Graphiques et diagrammes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Linda Khoury</dc:creator>
  <cp:lastModifiedBy>QA Jason Pyne</cp:lastModifiedBy>
  <cp:revision>17</cp:revision>
  <dcterms:created xsi:type="dcterms:W3CDTF">2024-01-29T15:30:02Z</dcterms:created>
  <dcterms:modified xsi:type="dcterms:W3CDTF">2024-03-13T15:51:32Z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0x010100489BB4FEDD611F41B5FFE302509EBF49</vt:lpwstr>
  </property>
  <property fmtid="{D5CDD505-2E9C-101B-9397-08002B2CF9AE}" pid="3" name="ArticulateGUID">
    <vt:lpwstr>22811B41-1464-4EE2-94EE-C32252164A2C</vt:lpwstr>
  </property>
  <property fmtid="{D5CDD505-2E9C-101B-9397-08002B2CF9AE}" pid="4" name="ArticulatePath">
    <vt:lpwstr>Presentation2</vt:lpwstr>
  </property>
  <property fmtid="{D5CDD505-2E9C-101B-9397-08002B2CF9AE}" pid="5" name="MediaServiceImageTags">
    <vt:lpwstr/>
  </property>
</Properties>
</file>