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4"/>
  </p:sldMasterIdLst>
  <p:sldIdLst>
    <p:sldId id="256" r:id="rId5"/>
    <p:sldId id="270" r:id="rId6"/>
    <p:sldId id="260" r:id="rId7"/>
    <p:sldId id="263" r:id="rId8"/>
    <p:sldId id="265" r:id="rId9"/>
    <p:sldId id="266" r:id="rId10"/>
    <p:sldId id="261" r:id="rId11"/>
    <p:sldId id="262" r:id="rId12"/>
    <p:sldId id="267" r:id="rId13"/>
    <p:sldId id="268" r:id="rId14"/>
    <p:sldId id="271" r:id="rId15"/>
  </p:sldIdLst>
  <p:sldSz cx="12192000" cy="6858000"/>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47" autoAdjust="0"/>
    <p:restoredTop sz="96357" autoAdjust="0"/>
  </p:normalViewPr>
  <p:slideViewPr>
    <p:cSldViewPr snapToGrid="0">
      <p:cViewPr varScale="1">
        <p:scale>
          <a:sx n="90" d="100"/>
          <a:sy n="90" d="100"/>
        </p:scale>
        <p:origin x="114" y="44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Khoury" userId="92e0435d-620d-4d4a-ade0-aa1f1e30c04a" providerId="ADAL" clId="{BA458942-97F2-4A00-8BFC-BF049D39B8F3}"/>
    <pc:docChg chg="custSel addSld modSld replTag delTag">
      <pc:chgData name="Linda Khoury" userId="92e0435d-620d-4d4a-ade0-aa1f1e30c04a" providerId="ADAL" clId="{BA458942-97F2-4A00-8BFC-BF049D39B8F3}" dt="2024-02-01T19:32:43.231" v="159" actId="20577"/>
      <pc:docMkLst>
        <pc:docMk/>
      </pc:docMkLst>
      <pc:sldChg chg="replTag delTag">
        <pc:chgData name="Linda Khoury" userId="92e0435d-620d-4d4a-ade0-aa1f1e30c04a" providerId="ADAL" clId="{BA458942-97F2-4A00-8BFC-BF049D39B8F3}" dt="2024-02-01T18:06:19.308" v="63"/>
        <pc:sldMkLst>
          <pc:docMk/>
          <pc:sldMk cId="716630188" sldId="256"/>
        </pc:sldMkLst>
      </pc:sldChg>
      <pc:sldChg chg="delSp mod replTag delTag">
        <pc:chgData name="Linda Khoury" userId="92e0435d-620d-4d4a-ade0-aa1f1e30c04a" providerId="ADAL" clId="{BA458942-97F2-4A00-8BFC-BF049D39B8F3}" dt="2024-02-01T18:07:20.655" v="69"/>
        <pc:sldMkLst>
          <pc:docMk/>
          <pc:sldMk cId="300729948" sldId="260"/>
        </pc:sldMkLst>
        <pc:picChg chg="del">
          <ac:chgData name="Linda Khoury" userId="92e0435d-620d-4d4a-ade0-aa1f1e30c04a" providerId="ADAL" clId="{BA458942-97F2-4A00-8BFC-BF049D39B8F3}" dt="2024-02-01T16:46:43.655" v="41" actId="478"/>
          <ac:picMkLst>
            <pc:docMk/>
            <pc:sldMk cId="300729948" sldId="260"/>
            <ac:picMk id="12" creationId="{CD4E60A4-7DC0-7180-E988-824F9AFB8D30}"/>
          </ac:picMkLst>
        </pc:picChg>
      </pc:sldChg>
      <pc:sldChg chg="replTag delTag">
        <pc:chgData name="Linda Khoury" userId="92e0435d-620d-4d4a-ade0-aa1f1e30c04a" providerId="ADAL" clId="{BA458942-97F2-4A00-8BFC-BF049D39B8F3}" dt="2024-02-01T19:24:28.285" v="95"/>
        <pc:sldMkLst>
          <pc:docMk/>
          <pc:sldMk cId="1898623904" sldId="261"/>
        </pc:sldMkLst>
      </pc:sldChg>
      <pc:sldChg chg="replTag delTag">
        <pc:chgData name="Linda Khoury" userId="92e0435d-620d-4d4a-ade0-aa1f1e30c04a" providerId="ADAL" clId="{BA458942-97F2-4A00-8BFC-BF049D39B8F3}" dt="2024-02-01T19:27:03.356" v="99"/>
        <pc:sldMkLst>
          <pc:docMk/>
          <pc:sldMk cId="1475251961" sldId="262"/>
        </pc:sldMkLst>
      </pc:sldChg>
      <pc:sldChg chg="delSp mod replTag delTag">
        <pc:chgData name="Linda Khoury" userId="92e0435d-620d-4d4a-ade0-aa1f1e30c04a" providerId="ADAL" clId="{BA458942-97F2-4A00-8BFC-BF049D39B8F3}" dt="2024-02-01T18:10:50.061" v="73"/>
        <pc:sldMkLst>
          <pc:docMk/>
          <pc:sldMk cId="749928900" sldId="263"/>
        </pc:sldMkLst>
        <pc:picChg chg="del">
          <ac:chgData name="Linda Khoury" userId="92e0435d-620d-4d4a-ade0-aa1f1e30c04a" providerId="ADAL" clId="{BA458942-97F2-4A00-8BFC-BF049D39B8F3}" dt="2024-02-01T16:46:46.492" v="46" actId="478"/>
          <ac:picMkLst>
            <pc:docMk/>
            <pc:sldMk cId="749928900" sldId="263"/>
            <ac:picMk id="8" creationId="{7F254211-CEB0-8A27-88A9-2D0990A41667}"/>
          </ac:picMkLst>
        </pc:picChg>
      </pc:sldChg>
      <pc:sldChg chg="delSp mod replTag delTag">
        <pc:chgData name="Linda Khoury" userId="92e0435d-620d-4d4a-ade0-aa1f1e30c04a" providerId="ADAL" clId="{BA458942-97F2-4A00-8BFC-BF049D39B8F3}" dt="2024-02-01T19:16:45.157" v="77"/>
        <pc:sldMkLst>
          <pc:docMk/>
          <pc:sldMk cId="1500150982" sldId="265"/>
        </pc:sldMkLst>
        <pc:picChg chg="del">
          <ac:chgData name="Linda Khoury" userId="92e0435d-620d-4d4a-ade0-aa1f1e30c04a" providerId="ADAL" clId="{BA458942-97F2-4A00-8BFC-BF049D39B8F3}" dt="2024-02-01T16:46:49.467" v="51" actId="478"/>
          <ac:picMkLst>
            <pc:docMk/>
            <pc:sldMk cId="1500150982" sldId="265"/>
            <ac:picMk id="14" creationId="{6E8FBC54-1E08-C8F0-0FA6-66B28F563181}"/>
          </ac:picMkLst>
        </pc:picChg>
      </pc:sldChg>
      <pc:sldChg chg="modSp mod replTag delTag">
        <pc:chgData name="Linda Khoury" userId="92e0435d-620d-4d4a-ade0-aa1f1e30c04a" providerId="ADAL" clId="{BA458942-97F2-4A00-8BFC-BF049D39B8F3}" dt="2024-02-01T19:20:36.400" v="93" actId="6549"/>
        <pc:sldMkLst>
          <pc:docMk/>
          <pc:sldMk cId="1608037014" sldId="266"/>
        </pc:sldMkLst>
        <pc:spChg chg="mod">
          <ac:chgData name="Linda Khoury" userId="92e0435d-620d-4d4a-ade0-aa1f1e30c04a" providerId="ADAL" clId="{BA458942-97F2-4A00-8BFC-BF049D39B8F3}" dt="2024-02-01T19:20:36.400" v="93" actId="6549"/>
          <ac:spMkLst>
            <pc:docMk/>
            <pc:sldMk cId="1608037014" sldId="266"/>
            <ac:spMk id="3" creationId="{B2B775F7-CF96-A6BE-6F76-243D87BB1250}"/>
          </ac:spMkLst>
        </pc:spChg>
      </pc:sldChg>
      <pc:sldChg chg="modSp mod replTag delTag">
        <pc:chgData name="Linda Khoury" userId="92e0435d-620d-4d4a-ade0-aa1f1e30c04a" providerId="ADAL" clId="{BA458942-97F2-4A00-8BFC-BF049D39B8F3}" dt="2024-02-01T19:32:43.231" v="159" actId="20577"/>
        <pc:sldMkLst>
          <pc:docMk/>
          <pc:sldMk cId="938736947" sldId="267"/>
        </pc:sldMkLst>
        <pc:spChg chg="mod">
          <ac:chgData name="Linda Khoury" userId="92e0435d-620d-4d4a-ade0-aa1f1e30c04a" providerId="ADAL" clId="{BA458942-97F2-4A00-8BFC-BF049D39B8F3}" dt="2024-02-01T19:32:43.231" v="159" actId="20577"/>
          <ac:spMkLst>
            <pc:docMk/>
            <pc:sldMk cId="938736947" sldId="267"/>
            <ac:spMk id="3" creationId="{E967916E-76C3-6240-9219-9C4ADB363F2A}"/>
          </ac:spMkLst>
        </pc:spChg>
      </pc:sldChg>
      <pc:sldChg chg="replTag">
        <pc:chgData name="Linda Khoury" userId="92e0435d-620d-4d4a-ade0-aa1f1e30c04a" providerId="ADAL" clId="{BA458942-97F2-4A00-8BFC-BF049D39B8F3}" dt="2024-01-30T18:06:10.979" v="5"/>
        <pc:sldMkLst>
          <pc:docMk/>
          <pc:sldMk cId="1585924492" sldId="268"/>
        </pc:sldMkLst>
      </pc:sldChg>
      <pc:sldChg chg="replTag delTag">
        <pc:chgData name="Linda Khoury" userId="92e0435d-620d-4d4a-ade0-aa1f1e30c04a" providerId="ADAL" clId="{BA458942-97F2-4A00-8BFC-BF049D39B8F3}" dt="2024-02-01T18:06:21.397" v="65"/>
        <pc:sldMkLst>
          <pc:docMk/>
          <pc:sldMk cId="1171197027" sldId="270"/>
        </pc:sldMkLst>
      </pc:sldChg>
      <pc:sldChg chg="addSp modSp new mod replTag delTag">
        <pc:chgData name="Linda Khoury" userId="92e0435d-620d-4d4a-ade0-aa1f1e30c04a" providerId="ADAL" clId="{BA458942-97F2-4A00-8BFC-BF049D39B8F3}" dt="2024-01-30T18:08:22.827" v="27" actId="14100"/>
        <pc:sldMkLst>
          <pc:docMk/>
          <pc:sldMk cId="2277242118" sldId="271"/>
        </pc:sldMkLst>
        <pc:spChg chg="mod">
          <ac:chgData name="Linda Khoury" userId="92e0435d-620d-4d4a-ade0-aa1f1e30c04a" providerId="ADAL" clId="{BA458942-97F2-4A00-8BFC-BF049D39B8F3}" dt="2024-01-30T18:06:32.301" v="12"/>
          <ac:spMkLst>
            <pc:docMk/>
            <pc:sldMk cId="2277242118" sldId="271"/>
            <ac:spMk id="2" creationId="{FE387C20-39A3-4F47-EA68-368210A0D5EB}"/>
          </ac:spMkLst>
        </pc:spChg>
        <pc:spChg chg="mod">
          <ac:chgData name="Linda Khoury" userId="92e0435d-620d-4d4a-ade0-aa1f1e30c04a" providerId="ADAL" clId="{BA458942-97F2-4A00-8BFC-BF049D39B8F3}" dt="2024-01-30T18:08:05.824" v="24" actId="113"/>
          <ac:spMkLst>
            <pc:docMk/>
            <pc:sldMk cId="2277242118" sldId="271"/>
            <ac:spMk id="3" creationId="{7678F19E-18CD-E762-D9BE-101DD81DC547}"/>
          </ac:spMkLst>
        </pc:spChg>
        <pc:graphicFrameChg chg="add mod">
          <ac:chgData name="Linda Khoury" userId="92e0435d-620d-4d4a-ade0-aa1f1e30c04a" providerId="ADAL" clId="{BA458942-97F2-4A00-8BFC-BF049D39B8F3}" dt="2024-01-30T18:08:22.827" v="27" actId="14100"/>
          <ac:graphicFrameMkLst>
            <pc:docMk/>
            <pc:sldMk cId="2277242118" sldId="271"/>
            <ac:graphicFrameMk id="4" creationId="{26F1640B-A0B5-3CF3-1C0E-C7BB17691794}"/>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65000"/>
                    <a:lumOff val="35000"/>
                  </a:schemeClr>
                </a:solidFill>
                <a:latin typeface="+mn-lt"/>
                <a:ea typeface="+mn-ea"/>
                <a:cs typeface="+mn-cs"/>
              </a:defRPr>
            </a:pPr>
            <a:r>
              <a:rPr lang="en-US"/>
              <a:t>Example</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Title</c:v>
                </c:pt>
              </c:strCache>
            </c:strRef>
          </c:tx>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E19B-4EA2-B6BB-BC3E3C9C99E8}"/>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E19B-4EA2-B6BB-BC3E3C9C99E8}"/>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E19B-4EA2-B6BB-BC3E3C9C99E8}"/>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E19B-4EA2-B6BB-BC3E3C9C99E8}"/>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set</c:v>
                </c:pt>
                <c:pt idx="1">
                  <c:v>2nd set</c:v>
                </c:pt>
                <c:pt idx="2">
                  <c:v>3rd set</c:v>
                </c:pt>
                <c:pt idx="3">
                  <c:v>4th set</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E19B-4EA2-B6BB-BC3E3C9C99E8}"/>
            </c:ext>
          </c:extLst>
        </c:ser>
        <c:dLbls>
          <c:dLblPos val="inEnd"/>
          <c:showLegendKey val="0"/>
          <c:showVal val="0"/>
          <c:showCatName val="1"/>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0CEB0-E6E0-F901-D496-A2D5200D641C}"/>
              </a:ext>
            </a:extLst>
          </p:cNvPr>
          <p:cNvSpPr>
            <a:spLocks noGrp="1"/>
          </p:cNvSpPr>
          <p:nvPr>
            <p:ph type="ctrTitle"/>
          </p:nvPr>
        </p:nvSpPr>
        <p:spPr>
          <a:xfrm>
            <a:off x="1524000" y="1122363"/>
            <a:ext cx="9144000" cy="2387600"/>
          </a:xfrm>
        </p:spPr>
        <p:txBody>
          <a:bodyPr anchor="b"/>
          <a:lstStyle>
            <a:lvl1pPr algn="ctr">
              <a:defRPr sz="6000"/>
            </a:lvl1pPr>
          </a:lstStyle>
          <a:p>
            <a:r>
              <a:rPr lang="en-CA" noProof="0"/>
              <a:t>Click to edit Master title style</a:t>
            </a:r>
          </a:p>
        </p:txBody>
      </p:sp>
      <p:sp>
        <p:nvSpPr>
          <p:cNvPr id="3" name="Subtitle 2">
            <a:extLst>
              <a:ext uri="{FF2B5EF4-FFF2-40B4-BE49-F238E27FC236}">
                <a16:creationId xmlns:a16="http://schemas.microsoft.com/office/drawing/2014/main" id="{81653298-B97F-3AF5-9CAD-5823539D82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CA" noProof="0"/>
              <a:t>Click to edit Master subtitle style</a:t>
            </a:r>
          </a:p>
        </p:txBody>
      </p:sp>
      <p:sp>
        <p:nvSpPr>
          <p:cNvPr id="4" name="Date Placeholder 3">
            <a:extLst>
              <a:ext uri="{FF2B5EF4-FFF2-40B4-BE49-F238E27FC236}">
                <a16:creationId xmlns:a16="http://schemas.microsoft.com/office/drawing/2014/main" id="{5A6C8F6B-F385-128F-9693-C1593EC808D2}"/>
              </a:ext>
            </a:extLst>
          </p:cNvPr>
          <p:cNvSpPr>
            <a:spLocks noGrp="1"/>
          </p:cNvSpPr>
          <p:nvPr>
            <p:ph type="dt" sz="half" idx="10"/>
          </p:nvPr>
        </p:nvSpPr>
        <p:spPr/>
        <p:txBody>
          <a:bodyPr/>
          <a:lstStyle/>
          <a:p>
            <a:fld id="{A7B9FAD8-C5D2-6047-B66E-A01A7572B063}" type="datetimeFigureOut">
              <a:rPr lang="en-CA" noProof="0" smtClean="0"/>
              <a:t>2024-02-01</a:t>
            </a:fld>
            <a:endParaRPr lang="en-CA" noProof="0" dirty="0"/>
          </a:p>
        </p:txBody>
      </p:sp>
      <p:sp>
        <p:nvSpPr>
          <p:cNvPr id="5" name="Footer Placeholder 4">
            <a:extLst>
              <a:ext uri="{FF2B5EF4-FFF2-40B4-BE49-F238E27FC236}">
                <a16:creationId xmlns:a16="http://schemas.microsoft.com/office/drawing/2014/main" id="{B4D13946-6629-A9F4-FBB3-4978DFBC0A9C}"/>
              </a:ext>
            </a:extLst>
          </p:cNvPr>
          <p:cNvSpPr>
            <a:spLocks noGrp="1"/>
          </p:cNvSpPr>
          <p:nvPr>
            <p:ph type="ftr" sz="quarter" idx="11"/>
          </p:nvPr>
        </p:nvSpPr>
        <p:spPr/>
        <p:txBody>
          <a:bodyPr/>
          <a:lstStyle/>
          <a:p>
            <a:endParaRPr lang="en-CA" noProof="0"/>
          </a:p>
        </p:txBody>
      </p:sp>
      <p:sp>
        <p:nvSpPr>
          <p:cNvPr id="6" name="Slide Number Placeholder 5">
            <a:extLst>
              <a:ext uri="{FF2B5EF4-FFF2-40B4-BE49-F238E27FC236}">
                <a16:creationId xmlns:a16="http://schemas.microsoft.com/office/drawing/2014/main" id="{60DBE966-7F7E-9A28-4A6F-8E7F2C13CB8F}"/>
              </a:ext>
            </a:extLst>
          </p:cNvPr>
          <p:cNvSpPr>
            <a:spLocks noGrp="1"/>
          </p:cNvSpPr>
          <p:nvPr>
            <p:ph type="sldNum" sz="quarter" idx="12"/>
          </p:nvPr>
        </p:nvSpPr>
        <p:spPr/>
        <p:txBody>
          <a:bodyPr/>
          <a:lstStyle/>
          <a:p>
            <a:fld id="{C41262F9-9557-B44B-8E8E-E59CEDBFE5BA}" type="slidenum">
              <a:rPr lang="en-CA" noProof="0" smtClean="0"/>
              <a:t>‹#›</a:t>
            </a:fld>
            <a:endParaRPr lang="en-CA" noProof="0" dirty="0"/>
          </a:p>
        </p:txBody>
      </p:sp>
    </p:spTree>
    <p:extLst>
      <p:ext uri="{BB962C8B-B14F-4D97-AF65-F5344CB8AC3E}">
        <p14:creationId xmlns:p14="http://schemas.microsoft.com/office/powerpoint/2010/main" val="2710726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86502-0131-1652-921C-C5FFC3D98E85}"/>
              </a:ext>
            </a:extLst>
          </p:cNvPr>
          <p:cNvSpPr>
            <a:spLocks noGrp="1"/>
          </p:cNvSpPr>
          <p:nvPr>
            <p:ph type="title"/>
          </p:nvPr>
        </p:nvSpPr>
        <p:spPr/>
        <p:txBody>
          <a:bodyPr/>
          <a:lstStyle/>
          <a:p>
            <a:r>
              <a:rPr lang="en-CA" noProof="0" dirty="0"/>
              <a:t>Click to edit Master title style</a:t>
            </a:r>
          </a:p>
        </p:txBody>
      </p:sp>
      <p:sp>
        <p:nvSpPr>
          <p:cNvPr id="3" name="Vertical Text Placeholder 2">
            <a:extLst>
              <a:ext uri="{FF2B5EF4-FFF2-40B4-BE49-F238E27FC236}">
                <a16:creationId xmlns:a16="http://schemas.microsoft.com/office/drawing/2014/main" id="{45ABD5EB-0B8F-6A1A-2E0E-DBB761A4DCEF}"/>
              </a:ext>
            </a:extLst>
          </p:cNvPr>
          <p:cNvSpPr>
            <a:spLocks noGrp="1"/>
          </p:cNvSpPr>
          <p:nvPr>
            <p:ph type="body" orient="vert" idx="1"/>
          </p:nvPr>
        </p:nvSpPr>
        <p:spPr/>
        <p:txBody>
          <a:bodyPr vert="eaVert"/>
          <a:lstStyle/>
          <a:p>
            <a:pPr lvl="0"/>
            <a:r>
              <a:rPr lang="en-CA" noProof="0" dirty="0"/>
              <a:t>Click to edit Master text styles</a:t>
            </a:r>
          </a:p>
          <a:p>
            <a:pPr lvl="1"/>
            <a:r>
              <a:rPr lang="en-CA" noProof="0" dirty="0"/>
              <a:t>Second level</a:t>
            </a:r>
          </a:p>
          <a:p>
            <a:pPr lvl="2"/>
            <a:r>
              <a:rPr lang="en-CA" noProof="0" dirty="0"/>
              <a:t>Third level</a:t>
            </a:r>
          </a:p>
          <a:p>
            <a:pPr lvl="3"/>
            <a:r>
              <a:rPr lang="en-CA" noProof="0" dirty="0"/>
              <a:t>Fourth level</a:t>
            </a:r>
          </a:p>
          <a:p>
            <a:pPr lvl="4"/>
            <a:r>
              <a:rPr lang="en-CA" noProof="0" dirty="0"/>
              <a:t>Fifth level</a:t>
            </a:r>
          </a:p>
        </p:txBody>
      </p:sp>
      <p:sp>
        <p:nvSpPr>
          <p:cNvPr id="4" name="Date Placeholder 3">
            <a:extLst>
              <a:ext uri="{FF2B5EF4-FFF2-40B4-BE49-F238E27FC236}">
                <a16:creationId xmlns:a16="http://schemas.microsoft.com/office/drawing/2014/main" id="{34EEF4E7-8A11-7181-01E1-684E5F188CF8}"/>
              </a:ext>
            </a:extLst>
          </p:cNvPr>
          <p:cNvSpPr>
            <a:spLocks noGrp="1"/>
          </p:cNvSpPr>
          <p:nvPr>
            <p:ph type="dt" sz="half" idx="10"/>
          </p:nvPr>
        </p:nvSpPr>
        <p:spPr/>
        <p:txBody>
          <a:bodyPr/>
          <a:lstStyle/>
          <a:p>
            <a:fld id="{A7B9FAD8-C5D2-6047-B66E-A01A7572B063}" type="datetimeFigureOut">
              <a:rPr lang="en-CA" noProof="0" smtClean="0"/>
              <a:t>2024-02-01</a:t>
            </a:fld>
            <a:endParaRPr lang="en-CA" noProof="0" dirty="0"/>
          </a:p>
        </p:txBody>
      </p:sp>
      <p:sp>
        <p:nvSpPr>
          <p:cNvPr id="5" name="Footer Placeholder 4">
            <a:extLst>
              <a:ext uri="{FF2B5EF4-FFF2-40B4-BE49-F238E27FC236}">
                <a16:creationId xmlns:a16="http://schemas.microsoft.com/office/drawing/2014/main" id="{1FA7F395-E487-C85F-05F6-A028AE2F5FB7}"/>
              </a:ext>
            </a:extLst>
          </p:cNvPr>
          <p:cNvSpPr>
            <a:spLocks noGrp="1"/>
          </p:cNvSpPr>
          <p:nvPr>
            <p:ph type="ftr" sz="quarter" idx="11"/>
          </p:nvPr>
        </p:nvSpPr>
        <p:spPr/>
        <p:txBody>
          <a:bodyPr/>
          <a:lstStyle/>
          <a:p>
            <a:endParaRPr lang="en-CA" noProof="0" dirty="0"/>
          </a:p>
        </p:txBody>
      </p:sp>
      <p:sp>
        <p:nvSpPr>
          <p:cNvPr id="6" name="Slide Number Placeholder 5">
            <a:extLst>
              <a:ext uri="{FF2B5EF4-FFF2-40B4-BE49-F238E27FC236}">
                <a16:creationId xmlns:a16="http://schemas.microsoft.com/office/drawing/2014/main" id="{1B92C520-9457-0174-A176-983B97848701}"/>
              </a:ext>
            </a:extLst>
          </p:cNvPr>
          <p:cNvSpPr>
            <a:spLocks noGrp="1"/>
          </p:cNvSpPr>
          <p:nvPr>
            <p:ph type="sldNum" sz="quarter" idx="12"/>
          </p:nvPr>
        </p:nvSpPr>
        <p:spPr/>
        <p:txBody>
          <a:bodyPr/>
          <a:lstStyle/>
          <a:p>
            <a:fld id="{C41262F9-9557-B44B-8E8E-E59CEDBFE5BA}" type="slidenum">
              <a:rPr lang="en-CA" noProof="0" smtClean="0"/>
              <a:t>‹#›</a:t>
            </a:fld>
            <a:endParaRPr lang="en-CA" noProof="0" dirty="0"/>
          </a:p>
        </p:txBody>
      </p:sp>
    </p:spTree>
    <p:extLst>
      <p:ext uri="{BB962C8B-B14F-4D97-AF65-F5344CB8AC3E}">
        <p14:creationId xmlns:p14="http://schemas.microsoft.com/office/powerpoint/2010/main" val="1274288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ADCD83-CFD1-8E87-3DBE-B9A43D597DF0}"/>
              </a:ext>
            </a:extLst>
          </p:cNvPr>
          <p:cNvSpPr>
            <a:spLocks noGrp="1"/>
          </p:cNvSpPr>
          <p:nvPr>
            <p:ph type="title" orient="vert"/>
          </p:nvPr>
        </p:nvSpPr>
        <p:spPr>
          <a:xfrm>
            <a:off x="8724900" y="365125"/>
            <a:ext cx="2628900" cy="5811838"/>
          </a:xfrm>
        </p:spPr>
        <p:txBody>
          <a:bodyPr vert="eaVert"/>
          <a:lstStyle/>
          <a:p>
            <a:r>
              <a:rPr lang="en-CA" noProof="0" dirty="0"/>
              <a:t>Click to edit Master title style</a:t>
            </a:r>
          </a:p>
        </p:txBody>
      </p:sp>
      <p:sp>
        <p:nvSpPr>
          <p:cNvPr id="3" name="Vertical Text Placeholder 2">
            <a:extLst>
              <a:ext uri="{FF2B5EF4-FFF2-40B4-BE49-F238E27FC236}">
                <a16:creationId xmlns:a16="http://schemas.microsoft.com/office/drawing/2014/main" id="{8EA9CE24-7A79-99BC-6FB3-D3B1402F8D2F}"/>
              </a:ext>
            </a:extLst>
          </p:cNvPr>
          <p:cNvSpPr>
            <a:spLocks noGrp="1"/>
          </p:cNvSpPr>
          <p:nvPr>
            <p:ph type="body" orient="vert" idx="1"/>
          </p:nvPr>
        </p:nvSpPr>
        <p:spPr>
          <a:xfrm>
            <a:off x="838200" y="365125"/>
            <a:ext cx="7734300" cy="5811838"/>
          </a:xfrm>
        </p:spPr>
        <p:txBody>
          <a:bodyPr vert="eaVert"/>
          <a:lstStyle/>
          <a:p>
            <a:pPr lvl="0"/>
            <a:r>
              <a:rPr lang="en-CA" noProof="0" dirty="0"/>
              <a:t>Click to edit Master text styles</a:t>
            </a:r>
          </a:p>
          <a:p>
            <a:pPr lvl="1"/>
            <a:r>
              <a:rPr lang="en-CA" noProof="0" dirty="0"/>
              <a:t>Second level</a:t>
            </a:r>
          </a:p>
          <a:p>
            <a:pPr lvl="2"/>
            <a:r>
              <a:rPr lang="en-CA" noProof="0" dirty="0"/>
              <a:t>Third level</a:t>
            </a:r>
          </a:p>
          <a:p>
            <a:pPr lvl="3"/>
            <a:r>
              <a:rPr lang="en-CA" noProof="0" dirty="0"/>
              <a:t>Fourth level</a:t>
            </a:r>
          </a:p>
          <a:p>
            <a:pPr lvl="4"/>
            <a:r>
              <a:rPr lang="en-CA" noProof="0" dirty="0"/>
              <a:t>Fifth level</a:t>
            </a:r>
          </a:p>
        </p:txBody>
      </p:sp>
      <p:sp>
        <p:nvSpPr>
          <p:cNvPr id="4" name="Date Placeholder 3">
            <a:extLst>
              <a:ext uri="{FF2B5EF4-FFF2-40B4-BE49-F238E27FC236}">
                <a16:creationId xmlns:a16="http://schemas.microsoft.com/office/drawing/2014/main" id="{C15308A9-7B39-E402-9D72-AB526D1999F4}"/>
              </a:ext>
            </a:extLst>
          </p:cNvPr>
          <p:cNvSpPr>
            <a:spLocks noGrp="1"/>
          </p:cNvSpPr>
          <p:nvPr>
            <p:ph type="dt" sz="half" idx="10"/>
          </p:nvPr>
        </p:nvSpPr>
        <p:spPr/>
        <p:txBody>
          <a:bodyPr/>
          <a:lstStyle/>
          <a:p>
            <a:fld id="{A7B9FAD8-C5D2-6047-B66E-A01A7572B063}" type="datetimeFigureOut">
              <a:rPr lang="en-CA" noProof="0" smtClean="0"/>
              <a:t>2024-02-01</a:t>
            </a:fld>
            <a:endParaRPr lang="en-CA" noProof="0" dirty="0"/>
          </a:p>
        </p:txBody>
      </p:sp>
      <p:sp>
        <p:nvSpPr>
          <p:cNvPr id="5" name="Footer Placeholder 4">
            <a:extLst>
              <a:ext uri="{FF2B5EF4-FFF2-40B4-BE49-F238E27FC236}">
                <a16:creationId xmlns:a16="http://schemas.microsoft.com/office/drawing/2014/main" id="{17FBCC78-0473-B20E-AD47-A1C3EF4F50A8}"/>
              </a:ext>
            </a:extLst>
          </p:cNvPr>
          <p:cNvSpPr>
            <a:spLocks noGrp="1"/>
          </p:cNvSpPr>
          <p:nvPr>
            <p:ph type="ftr" sz="quarter" idx="11"/>
          </p:nvPr>
        </p:nvSpPr>
        <p:spPr/>
        <p:txBody>
          <a:bodyPr/>
          <a:lstStyle/>
          <a:p>
            <a:endParaRPr lang="en-CA" noProof="0" dirty="0"/>
          </a:p>
        </p:txBody>
      </p:sp>
      <p:sp>
        <p:nvSpPr>
          <p:cNvPr id="6" name="Slide Number Placeholder 5">
            <a:extLst>
              <a:ext uri="{FF2B5EF4-FFF2-40B4-BE49-F238E27FC236}">
                <a16:creationId xmlns:a16="http://schemas.microsoft.com/office/drawing/2014/main" id="{11A275FE-9961-24C1-6830-899C4C31035A}"/>
              </a:ext>
            </a:extLst>
          </p:cNvPr>
          <p:cNvSpPr>
            <a:spLocks noGrp="1"/>
          </p:cNvSpPr>
          <p:nvPr>
            <p:ph type="sldNum" sz="quarter" idx="12"/>
          </p:nvPr>
        </p:nvSpPr>
        <p:spPr/>
        <p:txBody>
          <a:bodyPr/>
          <a:lstStyle/>
          <a:p>
            <a:fld id="{C41262F9-9557-B44B-8E8E-E59CEDBFE5BA}" type="slidenum">
              <a:rPr lang="en-CA" noProof="0" smtClean="0"/>
              <a:t>‹#›</a:t>
            </a:fld>
            <a:endParaRPr lang="en-CA" noProof="0" dirty="0"/>
          </a:p>
        </p:txBody>
      </p:sp>
    </p:spTree>
    <p:extLst>
      <p:ext uri="{BB962C8B-B14F-4D97-AF65-F5344CB8AC3E}">
        <p14:creationId xmlns:p14="http://schemas.microsoft.com/office/powerpoint/2010/main" val="167405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FF18F-A2EE-391F-0F26-876835471C5E}"/>
              </a:ext>
            </a:extLst>
          </p:cNvPr>
          <p:cNvSpPr>
            <a:spLocks noGrp="1"/>
          </p:cNvSpPr>
          <p:nvPr>
            <p:ph type="title"/>
          </p:nvPr>
        </p:nvSpPr>
        <p:spPr/>
        <p:txBody>
          <a:bodyPr/>
          <a:lstStyle/>
          <a:p>
            <a:r>
              <a:rPr lang="en-CA" noProof="0"/>
              <a:t>Click to edit Master title style</a:t>
            </a:r>
          </a:p>
        </p:txBody>
      </p:sp>
      <p:sp>
        <p:nvSpPr>
          <p:cNvPr id="3" name="Content Placeholder 2">
            <a:extLst>
              <a:ext uri="{FF2B5EF4-FFF2-40B4-BE49-F238E27FC236}">
                <a16:creationId xmlns:a16="http://schemas.microsoft.com/office/drawing/2014/main" id="{764870F1-0E46-846D-6776-965723514A75}"/>
              </a:ext>
            </a:extLst>
          </p:cNvPr>
          <p:cNvSpPr>
            <a:spLocks noGrp="1"/>
          </p:cNvSpPr>
          <p:nvPr>
            <p:ph idx="1"/>
          </p:nvPr>
        </p:nvSpPr>
        <p:spPr/>
        <p:txBody>
          <a:bodyPr/>
          <a:lstStyle/>
          <a:p>
            <a:pPr lvl="0"/>
            <a:r>
              <a:rPr lang="en-CA" noProof="0"/>
              <a:t>Click to edit Master text styles</a:t>
            </a:r>
          </a:p>
          <a:p>
            <a:pPr lvl="1"/>
            <a:r>
              <a:rPr lang="en-CA" noProof="0" dirty="0"/>
              <a:t>Second level</a:t>
            </a:r>
          </a:p>
          <a:p>
            <a:pPr lvl="2"/>
            <a:r>
              <a:rPr lang="en-CA" noProof="0" dirty="0"/>
              <a:t>Third level</a:t>
            </a:r>
          </a:p>
          <a:p>
            <a:pPr lvl="3"/>
            <a:r>
              <a:rPr lang="en-CA" noProof="0" dirty="0"/>
              <a:t>Fourth level</a:t>
            </a:r>
          </a:p>
          <a:p>
            <a:pPr lvl="4"/>
            <a:r>
              <a:rPr lang="en-CA" noProof="0" dirty="0"/>
              <a:t>Fifth level</a:t>
            </a:r>
          </a:p>
        </p:txBody>
      </p:sp>
      <p:sp>
        <p:nvSpPr>
          <p:cNvPr id="4" name="Date Placeholder 3">
            <a:extLst>
              <a:ext uri="{FF2B5EF4-FFF2-40B4-BE49-F238E27FC236}">
                <a16:creationId xmlns:a16="http://schemas.microsoft.com/office/drawing/2014/main" id="{C9DFC623-83D2-EB0D-69C8-E4577115BBA9}"/>
              </a:ext>
            </a:extLst>
          </p:cNvPr>
          <p:cNvSpPr>
            <a:spLocks noGrp="1"/>
          </p:cNvSpPr>
          <p:nvPr>
            <p:ph type="dt" sz="half" idx="10"/>
          </p:nvPr>
        </p:nvSpPr>
        <p:spPr/>
        <p:txBody>
          <a:bodyPr/>
          <a:lstStyle/>
          <a:p>
            <a:fld id="{A7B9FAD8-C5D2-6047-B66E-A01A7572B063}" type="datetimeFigureOut">
              <a:rPr lang="en-CA" noProof="0" smtClean="0"/>
              <a:t>2024-02-01</a:t>
            </a:fld>
            <a:endParaRPr lang="en-CA" noProof="0" dirty="0"/>
          </a:p>
        </p:txBody>
      </p:sp>
      <p:sp>
        <p:nvSpPr>
          <p:cNvPr id="5" name="Footer Placeholder 4">
            <a:extLst>
              <a:ext uri="{FF2B5EF4-FFF2-40B4-BE49-F238E27FC236}">
                <a16:creationId xmlns:a16="http://schemas.microsoft.com/office/drawing/2014/main" id="{7CF75744-EE4E-2548-B5D3-02C56FE42B7E}"/>
              </a:ext>
            </a:extLst>
          </p:cNvPr>
          <p:cNvSpPr>
            <a:spLocks noGrp="1"/>
          </p:cNvSpPr>
          <p:nvPr>
            <p:ph type="ftr" sz="quarter" idx="11"/>
          </p:nvPr>
        </p:nvSpPr>
        <p:spPr/>
        <p:txBody>
          <a:bodyPr/>
          <a:lstStyle/>
          <a:p>
            <a:endParaRPr lang="en-CA" noProof="0"/>
          </a:p>
        </p:txBody>
      </p:sp>
      <p:sp>
        <p:nvSpPr>
          <p:cNvPr id="6" name="Slide Number Placeholder 5">
            <a:extLst>
              <a:ext uri="{FF2B5EF4-FFF2-40B4-BE49-F238E27FC236}">
                <a16:creationId xmlns:a16="http://schemas.microsoft.com/office/drawing/2014/main" id="{EF4E8BAE-C5B6-BDE4-54D1-B6C0A5A942EB}"/>
              </a:ext>
            </a:extLst>
          </p:cNvPr>
          <p:cNvSpPr>
            <a:spLocks noGrp="1"/>
          </p:cNvSpPr>
          <p:nvPr>
            <p:ph type="sldNum" sz="quarter" idx="12"/>
          </p:nvPr>
        </p:nvSpPr>
        <p:spPr/>
        <p:txBody>
          <a:bodyPr/>
          <a:lstStyle/>
          <a:p>
            <a:fld id="{C41262F9-9557-B44B-8E8E-E59CEDBFE5BA}" type="slidenum">
              <a:rPr lang="en-CA" noProof="0" smtClean="0"/>
              <a:t>‹#›</a:t>
            </a:fld>
            <a:endParaRPr lang="en-CA" noProof="0" dirty="0"/>
          </a:p>
        </p:txBody>
      </p:sp>
    </p:spTree>
    <p:extLst>
      <p:ext uri="{BB962C8B-B14F-4D97-AF65-F5344CB8AC3E}">
        <p14:creationId xmlns:p14="http://schemas.microsoft.com/office/powerpoint/2010/main" val="3569190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5EA0D-59CC-58B4-752D-660FF14A11F2}"/>
              </a:ext>
            </a:extLst>
          </p:cNvPr>
          <p:cNvSpPr>
            <a:spLocks noGrp="1"/>
          </p:cNvSpPr>
          <p:nvPr>
            <p:ph type="title"/>
          </p:nvPr>
        </p:nvSpPr>
        <p:spPr>
          <a:xfrm>
            <a:off x="831850" y="1709738"/>
            <a:ext cx="10515600" cy="2852737"/>
          </a:xfrm>
        </p:spPr>
        <p:txBody>
          <a:bodyPr anchor="b"/>
          <a:lstStyle>
            <a:lvl1pPr>
              <a:defRPr sz="6000"/>
            </a:lvl1pPr>
          </a:lstStyle>
          <a:p>
            <a:r>
              <a:rPr lang="en-CA" noProof="0"/>
              <a:t>Click to edit Master title style</a:t>
            </a:r>
          </a:p>
        </p:txBody>
      </p:sp>
      <p:sp>
        <p:nvSpPr>
          <p:cNvPr id="3" name="Text Placeholder 2">
            <a:extLst>
              <a:ext uri="{FF2B5EF4-FFF2-40B4-BE49-F238E27FC236}">
                <a16:creationId xmlns:a16="http://schemas.microsoft.com/office/drawing/2014/main" id="{93FB64E9-583B-4AF9-8340-9B1CF6F8A5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CA" noProof="0"/>
              <a:t>Click to edit Master text styles</a:t>
            </a:r>
          </a:p>
        </p:txBody>
      </p:sp>
      <p:sp>
        <p:nvSpPr>
          <p:cNvPr id="4" name="Date Placeholder 3">
            <a:extLst>
              <a:ext uri="{FF2B5EF4-FFF2-40B4-BE49-F238E27FC236}">
                <a16:creationId xmlns:a16="http://schemas.microsoft.com/office/drawing/2014/main" id="{25F3CD3B-F624-3B20-C40E-F6C65CADDCC2}"/>
              </a:ext>
            </a:extLst>
          </p:cNvPr>
          <p:cNvSpPr>
            <a:spLocks noGrp="1"/>
          </p:cNvSpPr>
          <p:nvPr>
            <p:ph type="dt" sz="half" idx="10"/>
          </p:nvPr>
        </p:nvSpPr>
        <p:spPr/>
        <p:txBody>
          <a:bodyPr/>
          <a:lstStyle/>
          <a:p>
            <a:fld id="{A7B9FAD8-C5D2-6047-B66E-A01A7572B063}" type="datetimeFigureOut">
              <a:rPr lang="en-CA" noProof="0" smtClean="0"/>
              <a:t>2024-02-01</a:t>
            </a:fld>
            <a:endParaRPr lang="en-CA" noProof="0" dirty="0"/>
          </a:p>
        </p:txBody>
      </p:sp>
      <p:sp>
        <p:nvSpPr>
          <p:cNvPr id="5" name="Footer Placeholder 4">
            <a:extLst>
              <a:ext uri="{FF2B5EF4-FFF2-40B4-BE49-F238E27FC236}">
                <a16:creationId xmlns:a16="http://schemas.microsoft.com/office/drawing/2014/main" id="{2DD6AAD1-D5B7-0A67-8271-7DF5A64920C3}"/>
              </a:ext>
            </a:extLst>
          </p:cNvPr>
          <p:cNvSpPr>
            <a:spLocks noGrp="1"/>
          </p:cNvSpPr>
          <p:nvPr>
            <p:ph type="ftr" sz="quarter" idx="11"/>
          </p:nvPr>
        </p:nvSpPr>
        <p:spPr/>
        <p:txBody>
          <a:bodyPr/>
          <a:lstStyle/>
          <a:p>
            <a:endParaRPr lang="en-CA" noProof="0"/>
          </a:p>
        </p:txBody>
      </p:sp>
      <p:sp>
        <p:nvSpPr>
          <p:cNvPr id="6" name="Slide Number Placeholder 5">
            <a:extLst>
              <a:ext uri="{FF2B5EF4-FFF2-40B4-BE49-F238E27FC236}">
                <a16:creationId xmlns:a16="http://schemas.microsoft.com/office/drawing/2014/main" id="{F6CF525A-D76F-9F07-62FD-28076F9EBE86}"/>
              </a:ext>
            </a:extLst>
          </p:cNvPr>
          <p:cNvSpPr>
            <a:spLocks noGrp="1"/>
          </p:cNvSpPr>
          <p:nvPr>
            <p:ph type="sldNum" sz="quarter" idx="12"/>
          </p:nvPr>
        </p:nvSpPr>
        <p:spPr/>
        <p:txBody>
          <a:bodyPr/>
          <a:lstStyle/>
          <a:p>
            <a:fld id="{C41262F9-9557-B44B-8E8E-E59CEDBFE5BA}" type="slidenum">
              <a:rPr lang="en-CA" noProof="0" smtClean="0"/>
              <a:t>‹#›</a:t>
            </a:fld>
            <a:endParaRPr lang="en-CA" noProof="0" dirty="0"/>
          </a:p>
        </p:txBody>
      </p:sp>
    </p:spTree>
    <p:extLst>
      <p:ext uri="{BB962C8B-B14F-4D97-AF65-F5344CB8AC3E}">
        <p14:creationId xmlns:p14="http://schemas.microsoft.com/office/powerpoint/2010/main" val="523735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638DC-0EC7-BBEC-D45E-297C920765F2}"/>
              </a:ext>
            </a:extLst>
          </p:cNvPr>
          <p:cNvSpPr>
            <a:spLocks noGrp="1"/>
          </p:cNvSpPr>
          <p:nvPr>
            <p:ph type="title"/>
          </p:nvPr>
        </p:nvSpPr>
        <p:spPr/>
        <p:txBody>
          <a:bodyPr/>
          <a:lstStyle/>
          <a:p>
            <a:r>
              <a:rPr lang="en-CA" noProof="0"/>
              <a:t>Click to edit Master title style</a:t>
            </a:r>
          </a:p>
        </p:txBody>
      </p:sp>
      <p:sp>
        <p:nvSpPr>
          <p:cNvPr id="3" name="Content Placeholder 2">
            <a:extLst>
              <a:ext uri="{FF2B5EF4-FFF2-40B4-BE49-F238E27FC236}">
                <a16:creationId xmlns:a16="http://schemas.microsoft.com/office/drawing/2014/main" id="{672D4D24-9AB8-8BB0-ACA0-84C6D73D8782}"/>
              </a:ext>
            </a:extLst>
          </p:cNvPr>
          <p:cNvSpPr>
            <a:spLocks noGrp="1"/>
          </p:cNvSpPr>
          <p:nvPr>
            <p:ph sz="half" idx="1"/>
          </p:nvPr>
        </p:nvSpPr>
        <p:spPr>
          <a:xfrm>
            <a:off x="838200" y="1825625"/>
            <a:ext cx="5181600" cy="4351338"/>
          </a:xfrm>
        </p:spPr>
        <p:txBody>
          <a:bodyPr/>
          <a:lstStyle/>
          <a:p>
            <a:pPr lvl="0"/>
            <a:r>
              <a:rPr lang="en-CA" noProof="0"/>
              <a:t>Click to edit Master text styles</a:t>
            </a:r>
          </a:p>
          <a:p>
            <a:pPr lvl="1"/>
            <a:r>
              <a:rPr lang="en-CA" noProof="0" dirty="0"/>
              <a:t>Second level</a:t>
            </a:r>
          </a:p>
          <a:p>
            <a:pPr lvl="2"/>
            <a:r>
              <a:rPr lang="en-CA" noProof="0" dirty="0"/>
              <a:t>Third level</a:t>
            </a:r>
          </a:p>
          <a:p>
            <a:pPr lvl="3"/>
            <a:r>
              <a:rPr lang="en-CA" noProof="0" dirty="0"/>
              <a:t>Fourth level</a:t>
            </a:r>
          </a:p>
          <a:p>
            <a:pPr lvl="4"/>
            <a:r>
              <a:rPr lang="en-CA" noProof="0" dirty="0"/>
              <a:t>Fifth level</a:t>
            </a:r>
          </a:p>
        </p:txBody>
      </p:sp>
      <p:sp>
        <p:nvSpPr>
          <p:cNvPr id="4" name="Content Placeholder 3">
            <a:extLst>
              <a:ext uri="{FF2B5EF4-FFF2-40B4-BE49-F238E27FC236}">
                <a16:creationId xmlns:a16="http://schemas.microsoft.com/office/drawing/2014/main" id="{0B22E12B-1860-064C-CC5D-1D133E08C644}"/>
              </a:ext>
            </a:extLst>
          </p:cNvPr>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37C87973-2266-843C-B29A-DAB72E17710E}"/>
              </a:ext>
            </a:extLst>
          </p:cNvPr>
          <p:cNvSpPr>
            <a:spLocks noGrp="1"/>
          </p:cNvSpPr>
          <p:nvPr>
            <p:ph type="dt" sz="half" idx="10"/>
          </p:nvPr>
        </p:nvSpPr>
        <p:spPr/>
        <p:txBody>
          <a:bodyPr/>
          <a:lstStyle/>
          <a:p>
            <a:fld id="{A7B9FAD8-C5D2-6047-B66E-A01A7572B063}" type="datetimeFigureOut">
              <a:rPr lang="en-CA" noProof="0" smtClean="0"/>
              <a:t>2024-02-01</a:t>
            </a:fld>
            <a:endParaRPr lang="en-CA" noProof="0" dirty="0"/>
          </a:p>
        </p:txBody>
      </p:sp>
      <p:sp>
        <p:nvSpPr>
          <p:cNvPr id="6" name="Footer Placeholder 5">
            <a:extLst>
              <a:ext uri="{FF2B5EF4-FFF2-40B4-BE49-F238E27FC236}">
                <a16:creationId xmlns:a16="http://schemas.microsoft.com/office/drawing/2014/main" id="{84362933-3955-BEA3-D934-A7EE7D762FDB}"/>
              </a:ext>
            </a:extLst>
          </p:cNvPr>
          <p:cNvSpPr>
            <a:spLocks noGrp="1"/>
          </p:cNvSpPr>
          <p:nvPr>
            <p:ph type="ftr" sz="quarter" idx="11"/>
          </p:nvPr>
        </p:nvSpPr>
        <p:spPr/>
        <p:txBody>
          <a:bodyPr/>
          <a:lstStyle/>
          <a:p>
            <a:endParaRPr lang="en-CA" noProof="0"/>
          </a:p>
        </p:txBody>
      </p:sp>
      <p:sp>
        <p:nvSpPr>
          <p:cNvPr id="7" name="Slide Number Placeholder 6">
            <a:extLst>
              <a:ext uri="{FF2B5EF4-FFF2-40B4-BE49-F238E27FC236}">
                <a16:creationId xmlns:a16="http://schemas.microsoft.com/office/drawing/2014/main" id="{8CD3274A-031D-E3CF-991A-708823856229}"/>
              </a:ext>
            </a:extLst>
          </p:cNvPr>
          <p:cNvSpPr>
            <a:spLocks noGrp="1"/>
          </p:cNvSpPr>
          <p:nvPr>
            <p:ph type="sldNum" sz="quarter" idx="12"/>
          </p:nvPr>
        </p:nvSpPr>
        <p:spPr/>
        <p:txBody>
          <a:bodyPr/>
          <a:lstStyle/>
          <a:p>
            <a:fld id="{C41262F9-9557-B44B-8E8E-E59CEDBFE5BA}" type="slidenum">
              <a:rPr lang="en-CA" noProof="0" smtClean="0"/>
              <a:t>‹#›</a:t>
            </a:fld>
            <a:endParaRPr lang="en-CA" noProof="0" dirty="0"/>
          </a:p>
        </p:txBody>
      </p:sp>
    </p:spTree>
    <p:extLst>
      <p:ext uri="{BB962C8B-B14F-4D97-AF65-F5344CB8AC3E}">
        <p14:creationId xmlns:p14="http://schemas.microsoft.com/office/powerpoint/2010/main" val="1845534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A6A6B-9C3E-27FC-4AD2-C8FBDA410FC5}"/>
              </a:ext>
            </a:extLst>
          </p:cNvPr>
          <p:cNvSpPr>
            <a:spLocks noGrp="1"/>
          </p:cNvSpPr>
          <p:nvPr>
            <p:ph type="title"/>
          </p:nvPr>
        </p:nvSpPr>
        <p:spPr>
          <a:xfrm>
            <a:off x="839788" y="365125"/>
            <a:ext cx="10515600" cy="1325563"/>
          </a:xfrm>
        </p:spPr>
        <p:txBody>
          <a:bodyPr/>
          <a:lstStyle/>
          <a:p>
            <a:r>
              <a:rPr lang="en-CA" noProof="0"/>
              <a:t>Click to edit Master title style</a:t>
            </a:r>
          </a:p>
        </p:txBody>
      </p:sp>
      <p:sp>
        <p:nvSpPr>
          <p:cNvPr id="3" name="Text Placeholder 2">
            <a:extLst>
              <a:ext uri="{FF2B5EF4-FFF2-40B4-BE49-F238E27FC236}">
                <a16:creationId xmlns:a16="http://schemas.microsoft.com/office/drawing/2014/main" id="{5F2062AE-45F0-8A9F-B604-55896B9014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noProof="0" dirty="0"/>
              <a:t>Click to edit Master text styles</a:t>
            </a:r>
          </a:p>
        </p:txBody>
      </p:sp>
      <p:sp>
        <p:nvSpPr>
          <p:cNvPr id="4" name="Content Placeholder 3">
            <a:extLst>
              <a:ext uri="{FF2B5EF4-FFF2-40B4-BE49-F238E27FC236}">
                <a16:creationId xmlns:a16="http://schemas.microsoft.com/office/drawing/2014/main" id="{4282510C-EBE1-AB07-9E0F-0DB7FAA0305E}"/>
              </a:ext>
            </a:extLst>
          </p:cNvPr>
          <p:cNvSpPr>
            <a:spLocks noGrp="1"/>
          </p:cNvSpPr>
          <p:nvPr>
            <p:ph sz="half" idx="2"/>
          </p:nvPr>
        </p:nvSpPr>
        <p:spPr>
          <a:xfrm>
            <a:off x="839788" y="2505075"/>
            <a:ext cx="5157787" cy="3684588"/>
          </a:xfrm>
        </p:spPr>
        <p:txBody>
          <a:bodyPr/>
          <a:lstStyle/>
          <a:p>
            <a:pPr lvl="0"/>
            <a:r>
              <a:rPr lang="en-CA" noProof="0" dirty="0"/>
              <a:t>Click to edit Master text styles</a:t>
            </a:r>
          </a:p>
          <a:p>
            <a:pPr lvl="1"/>
            <a:r>
              <a:rPr lang="en-CA" noProof="0" dirty="0"/>
              <a:t>Second level</a:t>
            </a:r>
          </a:p>
          <a:p>
            <a:pPr lvl="2"/>
            <a:r>
              <a:rPr lang="en-CA" noProof="0" dirty="0"/>
              <a:t>Third level</a:t>
            </a:r>
          </a:p>
          <a:p>
            <a:pPr lvl="3"/>
            <a:r>
              <a:rPr lang="en-CA" noProof="0" dirty="0"/>
              <a:t>Fourth level</a:t>
            </a:r>
          </a:p>
          <a:p>
            <a:pPr lvl="4"/>
            <a:r>
              <a:rPr lang="en-CA" noProof="0" dirty="0"/>
              <a:t>Fifth level</a:t>
            </a:r>
          </a:p>
        </p:txBody>
      </p:sp>
      <p:sp>
        <p:nvSpPr>
          <p:cNvPr id="5" name="Text Placeholder 4">
            <a:extLst>
              <a:ext uri="{FF2B5EF4-FFF2-40B4-BE49-F238E27FC236}">
                <a16:creationId xmlns:a16="http://schemas.microsoft.com/office/drawing/2014/main" id="{2EB38FA8-16ED-F53F-5D98-263B8EE1B9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noProof="0" dirty="0"/>
              <a:t>Click to edit Master text styles</a:t>
            </a:r>
          </a:p>
        </p:txBody>
      </p:sp>
      <p:sp>
        <p:nvSpPr>
          <p:cNvPr id="6" name="Content Placeholder 5">
            <a:extLst>
              <a:ext uri="{FF2B5EF4-FFF2-40B4-BE49-F238E27FC236}">
                <a16:creationId xmlns:a16="http://schemas.microsoft.com/office/drawing/2014/main" id="{03AFDB2A-52D9-1B2D-796F-0C119BBAE8DB}"/>
              </a:ext>
            </a:extLst>
          </p:cNvPr>
          <p:cNvSpPr>
            <a:spLocks noGrp="1"/>
          </p:cNvSpPr>
          <p:nvPr>
            <p:ph sz="quarter" idx="4"/>
          </p:nvPr>
        </p:nvSpPr>
        <p:spPr>
          <a:xfrm>
            <a:off x="6172200" y="2505075"/>
            <a:ext cx="5183188" cy="3684588"/>
          </a:xfrm>
        </p:spPr>
        <p:txBody>
          <a:bodyPr/>
          <a:lstStyle/>
          <a:p>
            <a:pPr lvl="0"/>
            <a:r>
              <a:rPr lang="en-CA" noProof="0" dirty="0"/>
              <a:t>Click to edit Master text styles</a:t>
            </a:r>
          </a:p>
          <a:p>
            <a:pPr lvl="1"/>
            <a:r>
              <a:rPr lang="en-CA" noProof="0" dirty="0"/>
              <a:t>Second level</a:t>
            </a:r>
          </a:p>
          <a:p>
            <a:pPr lvl="2"/>
            <a:r>
              <a:rPr lang="en-CA" noProof="0" dirty="0"/>
              <a:t>Third level</a:t>
            </a:r>
          </a:p>
          <a:p>
            <a:pPr lvl="3"/>
            <a:r>
              <a:rPr lang="en-CA" noProof="0" dirty="0"/>
              <a:t>Fourth level</a:t>
            </a:r>
          </a:p>
          <a:p>
            <a:pPr lvl="4"/>
            <a:r>
              <a:rPr lang="en-CA" noProof="0" dirty="0"/>
              <a:t>Fifth level</a:t>
            </a:r>
          </a:p>
        </p:txBody>
      </p:sp>
      <p:sp>
        <p:nvSpPr>
          <p:cNvPr id="7" name="Date Placeholder 6">
            <a:extLst>
              <a:ext uri="{FF2B5EF4-FFF2-40B4-BE49-F238E27FC236}">
                <a16:creationId xmlns:a16="http://schemas.microsoft.com/office/drawing/2014/main" id="{4B136051-5092-EDB4-D568-F85B9FB7840B}"/>
              </a:ext>
            </a:extLst>
          </p:cNvPr>
          <p:cNvSpPr>
            <a:spLocks noGrp="1"/>
          </p:cNvSpPr>
          <p:nvPr>
            <p:ph type="dt" sz="half" idx="10"/>
          </p:nvPr>
        </p:nvSpPr>
        <p:spPr/>
        <p:txBody>
          <a:bodyPr/>
          <a:lstStyle/>
          <a:p>
            <a:fld id="{A7B9FAD8-C5D2-6047-B66E-A01A7572B063}" type="datetimeFigureOut">
              <a:rPr lang="en-CA" noProof="0" smtClean="0"/>
              <a:t>2024-02-01</a:t>
            </a:fld>
            <a:endParaRPr lang="en-CA" noProof="0" dirty="0"/>
          </a:p>
        </p:txBody>
      </p:sp>
      <p:sp>
        <p:nvSpPr>
          <p:cNvPr id="8" name="Footer Placeholder 7">
            <a:extLst>
              <a:ext uri="{FF2B5EF4-FFF2-40B4-BE49-F238E27FC236}">
                <a16:creationId xmlns:a16="http://schemas.microsoft.com/office/drawing/2014/main" id="{7CFEAE1E-42D8-C0D3-D30E-903A73ACCFAE}"/>
              </a:ext>
            </a:extLst>
          </p:cNvPr>
          <p:cNvSpPr>
            <a:spLocks noGrp="1"/>
          </p:cNvSpPr>
          <p:nvPr>
            <p:ph type="ftr" sz="quarter" idx="11"/>
          </p:nvPr>
        </p:nvSpPr>
        <p:spPr/>
        <p:txBody>
          <a:bodyPr/>
          <a:lstStyle/>
          <a:p>
            <a:endParaRPr lang="en-CA" noProof="0" dirty="0"/>
          </a:p>
        </p:txBody>
      </p:sp>
      <p:sp>
        <p:nvSpPr>
          <p:cNvPr id="9" name="Slide Number Placeholder 8">
            <a:extLst>
              <a:ext uri="{FF2B5EF4-FFF2-40B4-BE49-F238E27FC236}">
                <a16:creationId xmlns:a16="http://schemas.microsoft.com/office/drawing/2014/main" id="{E865F9B3-D94E-4962-C832-E633A6C5C522}"/>
              </a:ext>
            </a:extLst>
          </p:cNvPr>
          <p:cNvSpPr>
            <a:spLocks noGrp="1"/>
          </p:cNvSpPr>
          <p:nvPr>
            <p:ph type="sldNum" sz="quarter" idx="12"/>
          </p:nvPr>
        </p:nvSpPr>
        <p:spPr/>
        <p:txBody>
          <a:bodyPr/>
          <a:lstStyle/>
          <a:p>
            <a:fld id="{C41262F9-9557-B44B-8E8E-E59CEDBFE5BA}" type="slidenum">
              <a:rPr lang="en-CA" noProof="0" smtClean="0"/>
              <a:t>‹#›</a:t>
            </a:fld>
            <a:endParaRPr lang="en-CA" noProof="0" dirty="0"/>
          </a:p>
        </p:txBody>
      </p:sp>
    </p:spTree>
    <p:extLst>
      <p:ext uri="{BB962C8B-B14F-4D97-AF65-F5344CB8AC3E}">
        <p14:creationId xmlns:p14="http://schemas.microsoft.com/office/powerpoint/2010/main" val="679123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63A3B-BB83-E84D-6515-4DC161427FA9}"/>
              </a:ext>
            </a:extLst>
          </p:cNvPr>
          <p:cNvSpPr>
            <a:spLocks noGrp="1"/>
          </p:cNvSpPr>
          <p:nvPr>
            <p:ph type="title"/>
          </p:nvPr>
        </p:nvSpPr>
        <p:spPr/>
        <p:txBody>
          <a:bodyPr/>
          <a:lstStyle/>
          <a:p>
            <a:r>
              <a:rPr lang="en-CA" noProof="0" dirty="0"/>
              <a:t>Click to edit Master title style</a:t>
            </a:r>
          </a:p>
        </p:txBody>
      </p:sp>
      <p:sp>
        <p:nvSpPr>
          <p:cNvPr id="3" name="Date Placeholder 2">
            <a:extLst>
              <a:ext uri="{FF2B5EF4-FFF2-40B4-BE49-F238E27FC236}">
                <a16:creationId xmlns:a16="http://schemas.microsoft.com/office/drawing/2014/main" id="{27D59793-649D-542F-CE1E-EFCC2B2A62B1}"/>
              </a:ext>
            </a:extLst>
          </p:cNvPr>
          <p:cNvSpPr>
            <a:spLocks noGrp="1"/>
          </p:cNvSpPr>
          <p:nvPr>
            <p:ph type="dt" sz="half" idx="10"/>
          </p:nvPr>
        </p:nvSpPr>
        <p:spPr/>
        <p:txBody>
          <a:bodyPr/>
          <a:lstStyle/>
          <a:p>
            <a:fld id="{A7B9FAD8-C5D2-6047-B66E-A01A7572B063}" type="datetimeFigureOut">
              <a:rPr lang="en-CA" noProof="0" smtClean="0"/>
              <a:t>2024-02-01</a:t>
            </a:fld>
            <a:endParaRPr lang="en-CA" noProof="0" dirty="0"/>
          </a:p>
        </p:txBody>
      </p:sp>
      <p:sp>
        <p:nvSpPr>
          <p:cNvPr id="4" name="Footer Placeholder 3">
            <a:extLst>
              <a:ext uri="{FF2B5EF4-FFF2-40B4-BE49-F238E27FC236}">
                <a16:creationId xmlns:a16="http://schemas.microsoft.com/office/drawing/2014/main" id="{9D453241-F7A8-5431-E530-223A8593B3E0}"/>
              </a:ext>
            </a:extLst>
          </p:cNvPr>
          <p:cNvSpPr>
            <a:spLocks noGrp="1"/>
          </p:cNvSpPr>
          <p:nvPr>
            <p:ph type="ftr" sz="quarter" idx="11"/>
          </p:nvPr>
        </p:nvSpPr>
        <p:spPr/>
        <p:txBody>
          <a:bodyPr/>
          <a:lstStyle/>
          <a:p>
            <a:endParaRPr lang="en-CA" noProof="0" dirty="0"/>
          </a:p>
        </p:txBody>
      </p:sp>
      <p:sp>
        <p:nvSpPr>
          <p:cNvPr id="5" name="Slide Number Placeholder 4">
            <a:extLst>
              <a:ext uri="{FF2B5EF4-FFF2-40B4-BE49-F238E27FC236}">
                <a16:creationId xmlns:a16="http://schemas.microsoft.com/office/drawing/2014/main" id="{95996511-A519-BFA5-CE9D-9AB982A8F8B6}"/>
              </a:ext>
            </a:extLst>
          </p:cNvPr>
          <p:cNvSpPr>
            <a:spLocks noGrp="1"/>
          </p:cNvSpPr>
          <p:nvPr>
            <p:ph type="sldNum" sz="quarter" idx="12"/>
          </p:nvPr>
        </p:nvSpPr>
        <p:spPr/>
        <p:txBody>
          <a:bodyPr/>
          <a:lstStyle/>
          <a:p>
            <a:fld id="{C41262F9-9557-B44B-8E8E-E59CEDBFE5BA}" type="slidenum">
              <a:rPr lang="en-CA" noProof="0" smtClean="0"/>
              <a:t>‹#›</a:t>
            </a:fld>
            <a:endParaRPr lang="en-CA" noProof="0" dirty="0"/>
          </a:p>
        </p:txBody>
      </p:sp>
    </p:spTree>
    <p:extLst>
      <p:ext uri="{BB962C8B-B14F-4D97-AF65-F5344CB8AC3E}">
        <p14:creationId xmlns:p14="http://schemas.microsoft.com/office/powerpoint/2010/main" val="2080840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C0F08C-A8E0-CAD2-B148-6EA75F6E14A1}"/>
              </a:ext>
            </a:extLst>
          </p:cNvPr>
          <p:cNvSpPr>
            <a:spLocks noGrp="1"/>
          </p:cNvSpPr>
          <p:nvPr>
            <p:ph type="dt" sz="half" idx="10"/>
          </p:nvPr>
        </p:nvSpPr>
        <p:spPr/>
        <p:txBody>
          <a:bodyPr/>
          <a:lstStyle/>
          <a:p>
            <a:fld id="{A7B9FAD8-C5D2-6047-B66E-A01A7572B063}" type="datetimeFigureOut">
              <a:rPr lang="en-CA" noProof="0" smtClean="0"/>
              <a:t>2024-02-01</a:t>
            </a:fld>
            <a:endParaRPr lang="en-CA" noProof="0" dirty="0"/>
          </a:p>
        </p:txBody>
      </p:sp>
      <p:sp>
        <p:nvSpPr>
          <p:cNvPr id="3" name="Footer Placeholder 2">
            <a:extLst>
              <a:ext uri="{FF2B5EF4-FFF2-40B4-BE49-F238E27FC236}">
                <a16:creationId xmlns:a16="http://schemas.microsoft.com/office/drawing/2014/main" id="{E4AB93A8-1980-A664-AB1D-281416A6FA2B}"/>
              </a:ext>
            </a:extLst>
          </p:cNvPr>
          <p:cNvSpPr>
            <a:spLocks noGrp="1"/>
          </p:cNvSpPr>
          <p:nvPr>
            <p:ph type="ftr" sz="quarter" idx="11"/>
          </p:nvPr>
        </p:nvSpPr>
        <p:spPr/>
        <p:txBody>
          <a:bodyPr/>
          <a:lstStyle/>
          <a:p>
            <a:endParaRPr lang="en-CA" noProof="0" dirty="0"/>
          </a:p>
        </p:txBody>
      </p:sp>
      <p:sp>
        <p:nvSpPr>
          <p:cNvPr id="4" name="Slide Number Placeholder 3">
            <a:extLst>
              <a:ext uri="{FF2B5EF4-FFF2-40B4-BE49-F238E27FC236}">
                <a16:creationId xmlns:a16="http://schemas.microsoft.com/office/drawing/2014/main" id="{906933D9-34A6-468C-8561-DA3EE93305DF}"/>
              </a:ext>
            </a:extLst>
          </p:cNvPr>
          <p:cNvSpPr>
            <a:spLocks noGrp="1"/>
          </p:cNvSpPr>
          <p:nvPr>
            <p:ph type="sldNum" sz="quarter" idx="12"/>
          </p:nvPr>
        </p:nvSpPr>
        <p:spPr/>
        <p:txBody>
          <a:bodyPr/>
          <a:lstStyle/>
          <a:p>
            <a:fld id="{C41262F9-9557-B44B-8E8E-E59CEDBFE5BA}" type="slidenum">
              <a:rPr lang="en-CA" noProof="0" smtClean="0"/>
              <a:t>‹#›</a:t>
            </a:fld>
            <a:endParaRPr lang="en-CA" noProof="0" dirty="0"/>
          </a:p>
        </p:txBody>
      </p:sp>
    </p:spTree>
    <p:extLst>
      <p:ext uri="{BB962C8B-B14F-4D97-AF65-F5344CB8AC3E}">
        <p14:creationId xmlns:p14="http://schemas.microsoft.com/office/powerpoint/2010/main" val="244514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3D18D-1770-479E-7EA0-EB291050B8D9}"/>
              </a:ext>
            </a:extLst>
          </p:cNvPr>
          <p:cNvSpPr>
            <a:spLocks noGrp="1"/>
          </p:cNvSpPr>
          <p:nvPr>
            <p:ph type="title"/>
          </p:nvPr>
        </p:nvSpPr>
        <p:spPr>
          <a:xfrm>
            <a:off x="839788" y="457200"/>
            <a:ext cx="3932237" cy="1600200"/>
          </a:xfrm>
        </p:spPr>
        <p:txBody>
          <a:bodyPr anchor="b"/>
          <a:lstStyle>
            <a:lvl1pPr>
              <a:defRPr sz="3200"/>
            </a:lvl1pPr>
          </a:lstStyle>
          <a:p>
            <a:r>
              <a:rPr lang="en-CA" noProof="0" dirty="0"/>
              <a:t>Click to edit Master title style</a:t>
            </a:r>
          </a:p>
        </p:txBody>
      </p:sp>
      <p:sp>
        <p:nvSpPr>
          <p:cNvPr id="3" name="Content Placeholder 2">
            <a:extLst>
              <a:ext uri="{FF2B5EF4-FFF2-40B4-BE49-F238E27FC236}">
                <a16:creationId xmlns:a16="http://schemas.microsoft.com/office/drawing/2014/main" id="{5B6C0FCA-D918-06B1-D194-DA96E0348F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noProof="0" dirty="0"/>
              <a:t>Click to edit Master text styles</a:t>
            </a:r>
          </a:p>
          <a:p>
            <a:pPr lvl="1"/>
            <a:r>
              <a:rPr lang="en-CA" noProof="0" dirty="0"/>
              <a:t>Second level</a:t>
            </a:r>
          </a:p>
          <a:p>
            <a:pPr lvl="2"/>
            <a:r>
              <a:rPr lang="en-CA" noProof="0" dirty="0"/>
              <a:t>Third level</a:t>
            </a:r>
          </a:p>
          <a:p>
            <a:pPr lvl="3"/>
            <a:r>
              <a:rPr lang="en-CA" noProof="0" dirty="0"/>
              <a:t>Fourth level</a:t>
            </a:r>
          </a:p>
          <a:p>
            <a:pPr lvl="4"/>
            <a:r>
              <a:rPr lang="en-CA" noProof="0" dirty="0"/>
              <a:t>Fifth level</a:t>
            </a:r>
          </a:p>
        </p:txBody>
      </p:sp>
      <p:sp>
        <p:nvSpPr>
          <p:cNvPr id="4" name="Text Placeholder 3">
            <a:extLst>
              <a:ext uri="{FF2B5EF4-FFF2-40B4-BE49-F238E27FC236}">
                <a16:creationId xmlns:a16="http://schemas.microsoft.com/office/drawing/2014/main" id="{5E4FD777-67FA-19B7-2193-142B6C4BB9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CA" noProof="0" dirty="0"/>
              <a:t>Click to edit Master text styles</a:t>
            </a:r>
          </a:p>
        </p:txBody>
      </p:sp>
      <p:sp>
        <p:nvSpPr>
          <p:cNvPr id="5" name="Date Placeholder 4">
            <a:extLst>
              <a:ext uri="{FF2B5EF4-FFF2-40B4-BE49-F238E27FC236}">
                <a16:creationId xmlns:a16="http://schemas.microsoft.com/office/drawing/2014/main" id="{00C182F0-15F1-E5F5-12B3-F9D16B55149E}"/>
              </a:ext>
            </a:extLst>
          </p:cNvPr>
          <p:cNvSpPr>
            <a:spLocks noGrp="1"/>
          </p:cNvSpPr>
          <p:nvPr>
            <p:ph type="dt" sz="half" idx="10"/>
          </p:nvPr>
        </p:nvSpPr>
        <p:spPr/>
        <p:txBody>
          <a:bodyPr/>
          <a:lstStyle/>
          <a:p>
            <a:fld id="{A7B9FAD8-C5D2-6047-B66E-A01A7572B063}" type="datetimeFigureOut">
              <a:rPr lang="en-CA" noProof="0" smtClean="0"/>
              <a:t>2024-02-01</a:t>
            </a:fld>
            <a:endParaRPr lang="en-CA" noProof="0" dirty="0"/>
          </a:p>
        </p:txBody>
      </p:sp>
      <p:sp>
        <p:nvSpPr>
          <p:cNvPr id="6" name="Footer Placeholder 5">
            <a:extLst>
              <a:ext uri="{FF2B5EF4-FFF2-40B4-BE49-F238E27FC236}">
                <a16:creationId xmlns:a16="http://schemas.microsoft.com/office/drawing/2014/main" id="{E05583E0-36B7-531D-ABC0-3154B0090A23}"/>
              </a:ext>
            </a:extLst>
          </p:cNvPr>
          <p:cNvSpPr>
            <a:spLocks noGrp="1"/>
          </p:cNvSpPr>
          <p:nvPr>
            <p:ph type="ftr" sz="quarter" idx="11"/>
          </p:nvPr>
        </p:nvSpPr>
        <p:spPr/>
        <p:txBody>
          <a:bodyPr/>
          <a:lstStyle/>
          <a:p>
            <a:endParaRPr lang="en-CA" noProof="0" dirty="0"/>
          </a:p>
        </p:txBody>
      </p:sp>
      <p:sp>
        <p:nvSpPr>
          <p:cNvPr id="7" name="Slide Number Placeholder 6">
            <a:extLst>
              <a:ext uri="{FF2B5EF4-FFF2-40B4-BE49-F238E27FC236}">
                <a16:creationId xmlns:a16="http://schemas.microsoft.com/office/drawing/2014/main" id="{7E0ABA58-7EC4-DAD9-9605-065261FD908D}"/>
              </a:ext>
            </a:extLst>
          </p:cNvPr>
          <p:cNvSpPr>
            <a:spLocks noGrp="1"/>
          </p:cNvSpPr>
          <p:nvPr>
            <p:ph type="sldNum" sz="quarter" idx="12"/>
          </p:nvPr>
        </p:nvSpPr>
        <p:spPr/>
        <p:txBody>
          <a:bodyPr/>
          <a:lstStyle/>
          <a:p>
            <a:fld id="{C41262F9-9557-B44B-8E8E-E59CEDBFE5BA}" type="slidenum">
              <a:rPr lang="en-CA" noProof="0" smtClean="0"/>
              <a:t>‹#›</a:t>
            </a:fld>
            <a:endParaRPr lang="en-CA" noProof="0" dirty="0"/>
          </a:p>
        </p:txBody>
      </p:sp>
    </p:spTree>
    <p:extLst>
      <p:ext uri="{BB962C8B-B14F-4D97-AF65-F5344CB8AC3E}">
        <p14:creationId xmlns:p14="http://schemas.microsoft.com/office/powerpoint/2010/main" val="2068428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6A836-B745-DA3A-486D-8E06B9B51956}"/>
              </a:ext>
            </a:extLst>
          </p:cNvPr>
          <p:cNvSpPr>
            <a:spLocks noGrp="1"/>
          </p:cNvSpPr>
          <p:nvPr>
            <p:ph type="title"/>
          </p:nvPr>
        </p:nvSpPr>
        <p:spPr>
          <a:xfrm>
            <a:off x="839788" y="457200"/>
            <a:ext cx="3932237" cy="1600200"/>
          </a:xfrm>
        </p:spPr>
        <p:txBody>
          <a:bodyPr anchor="b"/>
          <a:lstStyle>
            <a:lvl1pPr>
              <a:defRPr sz="3200"/>
            </a:lvl1pPr>
          </a:lstStyle>
          <a:p>
            <a:r>
              <a:rPr lang="en-CA" noProof="0" dirty="0"/>
              <a:t>Click to edit Master title style</a:t>
            </a:r>
          </a:p>
        </p:txBody>
      </p:sp>
      <p:sp>
        <p:nvSpPr>
          <p:cNvPr id="3" name="Picture Placeholder 2">
            <a:extLst>
              <a:ext uri="{FF2B5EF4-FFF2-40B4-BE49-F238E27FC236}">
                <a16:creationId xmlns:a16="http://schemas.microsoft.com/office/drawing/2014/main" id="{997BB637-4F99-CF93-F60A-53F344EC85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noProof="0" dirty="0"/>
          </a:p>
        </p:txBody>
      </p:sp>
      <p:sp>
        <p:nvSpPr>
          <p:cNvPr id="4" name="Text Placeholder 3">
            <a:extLst>
              <a:ext uri="{FF2B5EF4-FFF2-40B4-BE49-F238E27FC236}">
                <a16:creationId xmlns:a16="http://schemas.microsoft.com/office/drawing/2014/main" id="{77CDE6C4-2B01-383C-61A7-9BB645DC5D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CA" noProof="0" dirty="0"/>
              <a:t>Click to edit Master text styles</a:t>
            </a:r>
          </a:p>
        </p:txBody>
      </p:sp>
      <p:sp>
        <p:nvSpPr>
          <p:cNvPr id="5" name="Date Placeholder 4">
            <a:extLst>
              <a:ext uri="{FF2B5EF4-FFF2-40B4-BE49-F238E27FC236}">
                <a16:creationId xmlns:a16="http://schemas.microsoft.com/office/drawing/2014/main" id="{4864FD4D-B5D5-9FD8-FD9B-1341C244E1F6}"/>
              </a:ext>
            </a:extLst>
          </p:cNvPr>
          <p:cNvSpPr>
            <a:spLocks noGrp="1"/>
          </p:cNvSpPr>
          <p:nvPr>
            <p:ph type="dt" sz="half" idx="10"/>
          </p:nvPr>
        </p:nvSpPr>
        <p:spPr/>
        <p:txBody>
          <a:bodyPr/>
          <a:lstStyle/>
          <a:p>
            <a:fld id="{A7B9FAD8-C5D2-6047-B66E-A01A7572B063}" type="datetimeFigureOut">
              <a:rPr lang="en-CA" noProof="0" smtClean="0"/>
              <a:t>2024-02-01</a:t>
            </a:fld>
            <a:endParaRPr lang="en-CA" noProof="0" dirty="0"/>
          </a:p>
        </p:txBody>
      </p:sp>
      <p:sp>
        <p:nvSpPr>
          <p:cNvPr id="6" name="Footer Placeholder 5">
            <a:extLst>
              <a:ext uri="{FF2B5EF4-FFF2-40B4-BE49-F238E27FC236}">
                <a16:creationId xmlns:a16="http://schemas.microsoft.com/office/drawing/2014/main" id="{5F860F3A-741E-8690-02B2-56BDFCAC064A}"/>
              </a:ext>
            </a:extLst>
          </p:cNvPr>
          <p:cNvSpPr>
            <a:spLocks noGrp="1"/>
          </p:cNvSpPr>
          <p:nvPr>
            <p:ph type="ftr" sz="quarter" idx="11"/>
          </p:nvPr>
        </p:nvSpPr>
        <p:spPr/>
        <p:txBody>
          <a:bodyPr/>
          <a:lstStyle/>
          <a:p>
            <a:endParaRPr lang="en-CA" noProof="0" dirty="0"/>
          </a:p>
        </p:txBody>
      </p:sp>
      <p:sp>
        <p:nvSpPr>
          <p:cNvPr id="7" name="Slide Number Placeholder 6">
            <a:extLst>
              <a:ext uri="{FF2B5EF4-FFF2-40B4-BE49-F238E27FC236}">
                <a16:creationId xmlns:a16="http://schemas.microsoft.com/office/drawing/2014/main" id="{EFA26251-F47E-76B5-3FC1-F821087DD023}"/>
              </a:ext>
            </a:extLst>
          </p:cNvPr>
          <p:cNvSpPr>
            <a:spLocks noGrp="1"/>
          </p:cNvSpPr>
          <p:nvPr>
            <p:ph type="sldNum" sz="quarter" idx="12"/>
          </p:nvPr>
        </p:nvSpPr>
        <p:spPr/>
        <p:txBody>
          <a:bodyPr/>
          <a:lstStyle/>
          <a:p>
            <a:fld id="{C41262F9-9557-B44B-8E8E-E59CEDBFE5BA}" type="slidenum">
              <a:rPr lang="en-CA" noProof="0" smtClean="0"/>
              <a:t>‹#›</a:t>
            </a:fld>
            <a:endParaRPr lang="en-CA" noProof="0" dirty="0"/>
          </a:p>
        </p:txBody>
      </p:sp>
    </p:spTree>
    <p:extLst>
      <p:ext uri="{BB962C8B-B14F-4D97-AF65-F5344CB8AC3E}">
        <p14:creationId xmlns:p14="http://schemas.microsoft.com/office/powerpoint/2010/main" val="2997542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A73F6D-1A64-53C7-91A0-8999C7B46D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CA" noProof="0"/>
              <a:t>Click to edit Master title style</a:t>
            </a:r>
          </a:p>
        </p:txBody>
      </p:sp>
      <p:sp>
        <p:nvSpPr>
          <p:cNvPr id="3" name="Text Placeholder 2">
            <a:extLst>
              <a:ext uri="{FF2B5EF4-FFF2-40B4-BE49-F238E27FC236}">
                <a16:creationId xmlns:a16="http://schemas.microsoft.com/office/drawing/2014/main" id="{0BD31398-926F-194D-4A1B-D36461243A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CA" noProof="0"/>
              <a:t>Click to edit Master text styles</a:t>
            </a:r>
          </a:p>
          <a:p>
            <a:pPr lvl="1"/>
            <a:r>
              <a:rPr lang="en-CA" noProof="0" dirty="0"/>
              <a:t>Second level</a:t>
            </a:r>
          </a:p>
          <a:p>
            <a:pPr lvl="2"/>
            <a:r>
              <a:rPr lang="en-CA" noProof="0" dirty="0"/>
              <a:t>Third level</a:t>
            </a:r>
          </a:p>
          <a:p>
            <a:pPr lvl="3"/>
            <a:r>
              <a:rPr lang="en-CA" noProof="0" dirty="0"/>
              <a:t>Fourth level</a:t>
            </a:r>
          </a:p>
          <a:p>
            <a:pPr lvl="4"/>
            <a:r>
              <a:rPr lang="en-CA" noProof="0" dirty="0"/>
              <a:t>Fifth level</a:t>
            </a:r>
          </a:p>
        </p:txBody>
      </p:sp>
      <p:sp>
        <p:nvSpPr>
          <p:cNvPr id="4" name="Date Placeholder 3">
            <a:extLst>
              <a:ext uri="{FF2B5EF4-FFF2-40B4-BE49-F238E27FC236}">
                <a16:creationId xmlns:a16="http://schemas.microsoft.com/office/drawing/2014/main" id="{30D9AD27-5AA8-3C73-7F06-221320A875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B9FAD8-C5D2-6047-B66E-A01A7572B063}" type="datetimeFigureOut">
              <a:rPr lang="en-CA" noProof="0" smtClean="0"/>
              <a:t>2024-02-01</a:t>
            </a:fld>
            <a:endParaRPr lang="en-CA" noProof="0" dirty="0"/>
          </a:p>
        </p:txBody>
      </p:sp>
      <p:sp>
        <p:nvSpPr>
          <p:cNvPr id="5" name="Footer Placeholder 4">
            <a:extLst>
              <a:ext uri="{FF2B5EF4-FFF2-40B4-BE49-F238E27FC236}">
                <a16:creationId xmlns:a16="http://schemas.microsoft.com/office/drawing/2014/main" id="{A1431FCE-0953-BCBE-1B45-12E1947B15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noProof="0"/>
          </a:p>
        </p:txBody>
      </p:sp>
      <p:sp>
        <p:nvSpPr>
          <p:cNvPr id="6" name="Slide Number Placeholder 5">
            <a:extLst>
              <a:ext uri="{FF2B5EF4-FFF2-40B4-BE49-F238E27FC236}">
                <a16:creationId xmlns:a16="http://schemas.microsoft.com/office/drawing/2014/main" id="{4AD92950-8942-18CB-8C66-5F3518F753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1262F9-9557-B44B-8E8E-E59CEDBFE5BA}" type="slidenum">
              <a:rPr lang="en-CA" noProof="0" smtClean="0"/>
              <a:t>‹#›</a:t>
            </a:fld>
            <a:endParaRPr lang="en-CA" noProof="0" dirty="0"/>
          </a:p>
        </p:txBody>
      </p:sp>
    </p:spTree>
    <p:extLst>
      <p:ext uri="{BB962C8B-B14F-4D97-AF65-F5344CB8AC3E}">
        <p14:creationId xmlns:p14="http://schemas.microsoft.com/office/powerpoint/2010/main" val="231375129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hyperlink" Target="https://support.microsoft.com/en-us/office/create-closed-captions-for-a-video-b1cfb30f-5b00-4435-beeb-2a25e115024b#PickTab=Windows" TargetMode="External"/><Relationship Id="rId2" Type="http://schemas.openxmlformats.org/officeDocument/2006/relationships/slideLayout" Target="../slideLayouts/slideLayout2.xml"/><Relationship Id="rId1" Type="http://schemas.openxmlformats.org/officeDocument/2006/relationships/tags" Target="../tags/tag11.xml"/><Relationship Id="rId5" Type="http://schemas.openxmlformats.org/officeDocument/2006/relationships/hyperlink" Target="https://support.microsoft.com/en-us/office/present-with-real-time-automatic-captions-or-subtitles-in-powerpoint-68d20e49-aec3-456a-939d-34a79e8ddd5f" TargetMode="External"/><Relationship Id="rId4" Type="http://schemas.openxmlformats.org/officeDocument/2006/relationships/hyperlink" Target="https://support.microsoft.com/en-gb/office/powerpoint-add-captions-to-an-audio-file-9d2e606c-8614-4318-8be9-d19c8c30eeea" TargetMode="Externa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3" Type="http://schemas.openxmlformats.org/officeDocument/2006/relationships/hyperlink" Target="http://webaim.org/resources/contrastchecker/" TargetMode="External"/><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hyperlink" Target="https://support.microsoft.com/en-au/office/add-a-hyperlink-to-a-slide-239c6c94-d52f-480c-99ae-8b0acf7df6d9" TargetMode="Externa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BC445-A86F-47C1-B72B-4C68DFB4EAA7}"/>
              </a:ext>
            </a:extLst>
          </p:cNvPr>
          <p:cNvSpPr>
            <a:spLocks noGrp="1"/>
          </p:cNvSpPr>
          <p:nvPr>
            <p:ph type="ctrTitle"/>
          </p:nvPr>
        </p:nvSpPr>
        <p:spPr/>
        <p:txBody>
          <a:bodyPr/>
          <a:lstStyle/>
          <a:p>
            <a:r>
              <a:rPr lang="en-CA" dirty="0"/>
              <a:t>Insert Presentation Title</a:t>
            </a:r>
          </a:p>
        </p:txBody>
      </p:sp>
      <p:sp>
        <p:nvSpPr>
          <p:cNvPr id="3" name="Subtitle 2">
            <a:extLst>
              <a:ext uri="{FF2B5EF4-FFF2-40B4-BE49-F238E27FC236}">
                <a16:creationId xmlns:a16="http://schemas.microsoft.com/office/drawing/2014/main" id="{185DFFB0-C5AC-71A5-5AD7-5FD869B97F6B}"/>
              </a:ext>
            </a:extLst>
          </p:cNvPr>
          <p:cNvSpPr>
            <a:spLocks noGrp="1"/>
          </p:cNvSpPr>
          <p:nvPr>
            <p:ph type="subTitle" idx="1"/>
          </p:nvPr>
        </p:nvSpPr>
        <p:spPr/>
        <p:txBody>
          <a:bodyPr/>
          <a:lstStyle/>
          <a:p>
            <a:r>
              <a:rPr lang="en-CA" dirty="0"/>
              <a:t>Insert Presentation Subtitle if applicable</a:t>
            </a:r>
          </a:p>
        </p:txBody>
      </p:sp>
    </p:spTree>
    <p:custDataLst>
      <p:tags r:id="rId1"/>
    </p:custDataLst>
    <p:extLst>
      <p:ext uri="{BB962C8B-B14F-4D97-AF65-F5344CB8AC3E}">
        <p14:creationId xmlns:p14="http://schemas.microsoft.com/office/powerpoint/2010/main" val="716630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656F-D511-67C2-4D75-7456E69BBA07}"/>
              </a:ext>
            </a:extLst>
          </p:cNvPr>
          <p:cNvSpPr>
            <a:spLocks noGrp="1"/>
          </p:cNvSpPr>
          <p:nvPr>
            <p:ph type="title"/>
          </p:nvPr>
        </p:nvSpPr>
        <p:spPr/>
        <p:txBody>
          <a:bodyPr/>
          <a:lstStyle/>
          <a:p>
            <a:r>
              <a:rPr lang="en-US" dirty="0"/>
              <a:t>Add captions to audio and video</a:t>
            </a:r>
            <a:endParaRPr lang="en-CA" dirty="0"/>
          </a:p>
        </p:txBody>
      </p:sp>
      <p:sp>
        <p:nvSpPr>
          <p:cNvPr id="3" name="Content Placeholder 2">
            <a:extLst>
              <a:ext uri="{FF2B5EF4-FFF2-40B4-BE49-F238E27FC236}">
                <a16:creationId xmlns:a16="http://schemas.microsoft.com/office/drawing/2014/main" id="{6F524D49-C9D8-75E6-2CD6-AA1827D47FE1}"/>
              </a:ext>
            </a:extLst>
          </p:cNvPr>
          <p:cNvSpPr>
            <a:spLocks noGrp="1"/>
          </p:cNvSpPr>
          <p:nvPr>
            <p:ph idx="1"/>
          </p:nvPr>
        </p:nvSpPr>
        <p:spPr/>
        <p:txBody>
          <a:bodyPr/>
          <a:lstStyle/>
          <a:p>
            <a:r>
              <a:rPr lang="en-US" dirty="0"/>
              <a:t>Make your presentation more inclusive to people who are deaf or hard of hearing by adding captions and subtitles in videos and audio.</a:t>
            </a:r>
          </a:p>
          <a:p>
            <a:pPr lvl="1"/>
            <a:r>
              <a:rPr lang="en-US" dirty="0">
                <a:hlinkClick r:id="rId3"/>
              </a:rPr>
              <a:t>Create closed captions for a video</a:t>
            </a:r>
            <a:endParaRPr lang="en-US" dirty="0"/>
          </a:p>
          <a:p>
            <a:pPr lvl="1"/>
            <a:r>
              <a:rPr lang="en-US" dirty="0">
                <a:hlinkClick r:id="rId4"/>
              </a:rPr>
              <a:t>Add captions to an audio file in PowerPoint</a:t>
            </a:r>
            <a:endParaRPr lang="en-US" dirty="0"/>
          </a:p>
          <a:p>
            <a:r>
              <a:rPr lang="en-US" dirty="0"/>
              <a:t>When delivering a presentation, enable the </a:t>
            </a:r>
            <a:r>
              <a:rPr lang="en-US" b="1" dirty="0"/>
              <a:t>Always Use Subtitles </a:t>
            </a:r>
            <a:r>
              <a:rPr lang="en-US" dirty="0"/>
              <a:t>checkbox on the </a:t>
            </a:r>
            <a:r>
              <a:rPr lang="en-US" b="1" dirty="0"/>
              <a:t>Accessibility</a:t>
            </a:r>
            <a:r>
              <a:rPr lang="en-US" dirty="0"/>
              <a:t> tab. PowerPoint will use the microphone to listen to you speak and use an AI-powered service to convert the speech into captions displayed on the screen as you present.  </a:t>
            </a:r>
          </a:p>
          <a:p>
            <a:pPr lvl="1"/>
            <a:r>
              <a:rPr lang="en-US" dirty="0">
                <a:hlinkClick r:id="rId5"/>
              </a:rPr>
              <a:t>Present with real-time, automatic captions or subtitles in PowerPoint</a:t>
            </a:r>
            <a:endParaRPr lang="en-US" dirty="0"/>
          </a:p>
          <a:p>
            <a:pPr marL="0" indent="0">
              <a:buNone/>
            </a:pPr>
            <a:endParaRPr lang="en-CA" dirty="0"/>
          </a:p>
        </p:txBody>
      </p:sp>
    </p:spTree>
    <p:custDataLst>
      <p:tags r:id="rId1"/>
    </p:custDataLst>
    <p:extLst>
      <p:ext uri="{BB962C8B-B14F-4D97-AF65-F5344CB8AC3E}">
        <p14:creationId xmlns:p14="http://schemas.microsoft.com/office/powerpoint/2010/main" val="158592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87C20-39A3-4F47-EA68-368210A0D5EB}"/>
              </a:ext>
            </a:extLst>
          </p:cNvPr>
          <p:cNvSpPr>
            <a:spLocks noGrp="1"/>
          </p:cNvSpPr>
          <p:nvPr>
            <p:ph type="title"/>
          </p:nvPr>
        </p:nvSpPr>
        <p:spPr/>
        <p:txBody>
          <a:bodyPr/>
          <a:lstStyle/>
          <a:p>
            <a:r>
              <a:rPr lang="en-CA" dirty="0"/>
              <a:t>Charts and Diagrams</a:t>
            </a:r>
          </a:p>
        </p:txBody>
      </p:sp>
      <p:sp>
        <p:nvSpPr>
          <p:cNvPr id="3" name="Content Placeholder 2">
            <a:extLst>
              <a:ext uri="{FF2B5EF4-FFF2-40B4-BE49-F238E27FC236}">
                <a16:creationId xmlns:a16="http://schemas.microsoft.com/office/drawing/2014/main" id="{7678F19E-18CD-E762-D9BE-101DD81DC547}"/>
              </a:ext>
            </a:extLst>
          </p:cNvPr>
          <p:cNvSpPr>
            <a:spLocks noGrp="1"/>
          </p:cNvSpPr>
          <p:nvPr>
            <p:ph idx="1"/>
          </p:nvPr>
        </p:nvSpPr>
        <p:spPr>
          <a:xfrm>
            <a:off x="838200" y="1566250"/>
            <a:ext cx="5797990" cy="4610713"/>
          </a:xfrm>
        </p:spPr>
        <p:txBody>
          <a:bodyPr/>
          <a:lstStyle/>
          <a:p>
            <a:r>
              <a:rPr lang="en-US" dirty="0"/>
              <a:t>Ensure the chart style you choose includes text labels, does not depend on only </a:t>
            </a:r>
            <a:r>
              <a:rPr lang="en-US" dirty="0" err="1"/>
              <a:t>colour</a:t>
            </a:r>
            <a:r>
              <a:rPr lang="en-US" dirty="0"/>
              <a:t> to comprehend, and that the </a:t>
            </a:r>
            <a:r>
              <a:rPr lang="en-US" dirty="0" err="1"/>
              <a:t>colour</a:t>
            </a:r>
            <a:r>
              <a:rPr lang="en-US" dirty="0"/>
              <a:t> contrast is appropriate. </a:t>
            </a:r>
          </a:p>
          <a:p>
            <a:r>
              <a:rPr lang="en-US" dirty="0"/>
              <a:t>Select the chart, right click, and choose </a:t>
            </a:r>
            <a:r>
              <a:rPr lang="en-US" b="1" dirty="0"/>
              <a:t>View Alt Text</a:t>
            </a:r>
            <a:r>
              <a:rPr lang="en-US" dirty="0"/>
              <a:t> to add or edit a text description that will help screen reader users understand the content of the chart.</a:t>
            </a:r>
            <a:endParaRPr lang="en-CA" dirty="0"/>
          </a:p>
        </p:txBody>
      </p:sp>
      <p:graphicFrame>
        <p:nvGraphicFramePr>
          <p:cNvPr id="4" name="Chart 3" descr="A pie chart titled, Example. It consists of four segments that show the percentage for each of the four sets. 1st set, 58%.  2nd set, 23%. 3rd set, 10%, 4th set, 9%.">
            <a:extLst>
              <a:ext uri="{FF2B5EF4-FFF2-40B4-BE49-F238E27FC236}">
                <a16:creationId xmlns:a16="http://schemas.microsoft.com/office/drawing/2014/main" id="{26F1640B-A0B5-3CF3-1C0E-C7BB17691794}"/>
              </a:ext>
            </a:extLst>
          </p:cNvPr>
          <p:cNvGraphicFramePr/>
          <p:nvPr>
            <p:extLst>
              <p:ext uri="{D42A27DB-BD31-4B8C-83A1-F6EECF244321}">
                <p14:modId xmlns:p14="http://schemas.microsoft.com/office/powerpoint/2010/main" val="1735863400"/>
              </p:ext>
            </p:extLst>
          </p:nvPr>
        </p:nvGraphicFramePr>
        <p:xfrm>
          <a:off x="6799152" y="1566249"/>
          <a:ext cx="4689696" cy="4610713"/>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extLst>
      <p:ext uri="{BB962C8B-B14F-4D97-AF65-F5344CB8AC3E}">
        <p14:creationId xmlns:p14="http://schemas.microsoft.com/office/powerpoint/2010/main" val="2277242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2D7D3-552B-F586-65B8-0F173E996E19}"/>
              </a:ext>
            </a:extLst>
          </p:cNvPr>
          <p:cNvSpPr>
            <a:spLocks noGrp="1"/>
          </p:cNvSpPr>
          <p:nvPr>
            <p:ph type="title"/>
          </p:nvPr>
        </p:nvSpPr>
        <p:spPr/>
        <p:txBody>
          <a:bodyPr/>
          <a:lstStyle/>
          <a:p>
            <a:r>
              <a:rPr lang="en-CA" dirty="0"/>
              <a:t>Working with this template</a:t>
            </a:r>
          </a:p>
        </p:txBody>
      </p:sp>
      <p:sp>
        <p:nvSpPr>
          <p:cNvPr id="4" name="Content Placeholder 3">
            <a:extLst>
              <a:ext uri="{FF2B5EF4-FFF2-40B4-BE49-F238E27FC236}">
                <a16:creationId xmlns:a16="http://schemas.microsoft.com/office/drawing/2014/main" id="{1BCE5594-0535-B292-1DA3-6D3BF7F60992}"/>
              </a:ext>
            </a:extLst>
          </p:cNvPr>
          <p:cNvSpPr>
            <a:spLocks noGrp="1"/>
          </p:cNvSpPr>
          <p:nvPr>
            <p:ph sz="half" idx="2"/>
          </p:nvPr>
        </p:nvSpPr>
        <p:spPr>
          <a:xfrm>
            <a:off x="839788" y="1690688"/>
            <a:ext cx="10824128" cy="4710112"/>
          </a:xfrm>
        </p:spPr>
        <p:txBody>
          <a:bodyPr/>
          <a:lstStyle/>
          <a:p>
            <a:r>
              <a:rPr lang="en-CA" dirty="0"/>
              <a:t>Read the content on each slide to familiarize yourself with the steps you must take to ensure your presentation is accessible.</a:t>
            </a:r>
          </a:p>
          <a:p>
            <a:r>
              <a:rPr lang="en-CA" dirty="0"/>
              <a:t>Select </a:t>
            </a:r>
            <a:r>
              <a:rPr lang="en-CA" b="1" dirty="0"/>
              <a:t>Home &gt; New Slide </a:t>
            </a:r>
            <a:r>
              <a:rPr lang="en-CA" dirty="0"/>
              <a:t>to begin adding your content.</a:t>
            </a:r>
          </a:p>
          <a:p>
            <a:r>
              <a:rPr lang="en-CA" dirty="0"/>
              <a:t>If you choose to use a different colour theme, be sure to check that the colours used for fonts and backgrounds meet contrast requirements. </a:t>
            </a:r>
            <a:r>
              <a:rPr lang="en-US" dirty="0"/>
              <a:t>To check contrast, use the following tool: </a:t>
            </a:r>
            <a:r>
              <a:rPr lang="en-US" dirty="0" err="1">
                <a:hlinkClick r:id="rId3"/>
              </a:rPr>
              <a:t>WebAIM</a:t>
            </a:r>
            <a:r>
              <a:rPr lang="en-US" dirty="0">
                <a:hlinkClick r:id="rId3"/>
              </a:rPr>
              <a:t> contrast checker</a:t>
            </a:r>
            <a:endParaRPr lang="en-US" dirty="0"/>
          </a:p>
          <a:p>
            <a:r>
              <a:rPr lang="en-US" dirty="0"/>
              <a:t>If you add a background, choose a simple background and verify that there is enough contrast against the foreground text </a:t>
            </a:r>
            <a:r>
              <a:rPr lang="en-US" dirty="0" err="1"/>
              <a:t>colour</a:t>
            </a:r>
            <a:r>
              <a:rPr lang="en-US" dirty="0"/>
              <a:t>.</a:t>
            </a:r>
            <a:endParaRPr lang="en-CA" dirty="0"/>
          </a:p>
          <a:p>
            <a:r>
              <a:rPr lang="en-CA" dirty="0"/>
              <a:t>Delete the guideline slides once you are completed.</a:t>
            </a:r>
          </a:p>
        </p:txBody>
      </p:sp>
    </p:spTree>
    <p:custDataLst>
      <p:tags r:id="rId1"/>
    </p:custDataLst>
    <p:extLst>
      <p:ext uri="{BB962C8B-B14F-4D97-AF65-F5344CB8AC3E}">
        <p14:creationId xmlns:p14="http://schemas.microsoft.com/office/powerpoint/2010/main" val="1171197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65E9D-7502-7D1C-F6B1-8E7E1A71174B}"/>
              </a:ext>
            </a:extLst>
          </p:cNvPr>
          <p:cNvSpPr>
            <a:spLocks noGrp="1"/>
          </p:cNvSpPr>
          <p:nvPr>
            <p:ph type="title"/>
          </p:nvPr>
        </p:nvSpPr>
        <p:spPr/>
        <p:txBody>
          <a:bodyPr/>
          <a:lstStyle/>
          <a:p>
            <a:r>
              <a:rPr lang="en-CA" dirty="0"/>
              <a:t>Check accessibility while you work</a:t>
            </a:r>
          </a:p>
        </p:txBody>
      </p:sp>
      <p:sp>
        <p:nvSpPr>
          <p:cNvPr id="4" name="Content Placeholder 3">
            <a:extLst>
              <a:ext uri="{FF2B5EF4-FFF2-40B4-BE49-F238E27FC236}">
                <a16:creationId xmlns:a16="http://schemas.microsoft.com/office/drawing/2014/main" id="{6FC9E8A1-4124-F8CC-6895-BBC48E2AF80B}"/>
              </a:ext>
            </a:extLst>
          </p:cNvPr>
          <p:cNvSpPr>
            <a:spLocks noGrp="1"/>
          </p:cNvSpPr>
          <p:nvPr>
            <p:ph sz="half" idx="2"/>
          </p:nvPr>
        </p:nvSpPr>
        <p:spPr>
          <a:xfrm>
            <a:off x="839788" y="1690689"/>
            <a:ext cx="5256212" cy="4802186"/>
          </a:xfrm>
        </p:spPr>
        <p:txBody>
          <a:bodyPr>
            <a:normAutofit lnSpcReduction="10000"/>
          </a:bodyPr>
          <a:lstStyle/>
          <a:p>
            <a:r>
              <a:rPr lang="en-CA" dirty="0"/>
              <a:t>The Accessibility Checker is a tool that reviews your content and flags accessibility issues it comes across. </a:t>
            </a:r>
          </a:p>
          <a:p>
            <a:r>
              <a:rPr lang="en-CA" dirty="0"/>
              <a:t>The Accessibility Checker also suggests how you can resolve the issues that appear.</a:t>
            </a:r>
          </a:p>
        </p:txBody>
      </p:sp>
      <p:sp>
        <p:nvSpPr>
          <p:cNvPr id="6" name="Content Placeholder 5">
            <a:extLst>
              <a:ext uri="{FF2B5EF4-FFF2-40B4-BE49-F238E27FC236}">
                <a16:creationId xmlns:a16="http://schemas.microsoft.com/office/drawing/2014/main" id="{CADDFFDB-93CD-8C57-3E6E-1DABEF89BC8C}"/>
              </a:ext>
            </a:extLst>
          </p:cNvPr>
          <p:cNvSpPr>
            <a:spLocks noGrp="1"/>
          </p:cNvSpPr>
          <p:nvPr>
            <p:ph sz="quarter" idx="4"/>
          </p:nvPr>
        </p:nvSpPr>
        <p:spPr>
          <a:xfrm>
            <a:off x="6172199" y="1690688"/>
            <a:ext cx="5736266" cy="4802187"/>
          </a:xfrm>
        </p:spPr>
        <p:txBody>
          <a:bodyPr>
            <a:normAutofit lnSpcReduction="10000"/>
          </a:bodyPr>
          <a:lstStyle/>
          <a:p>
            <a:r>
              <a:rPr lang="en-CA" dirty="0"/>
              <a:t>To manually launch the Accessibility Checker, select </a:t>
            </a:r>
            <a:r>
              <a:rPr lang="en-CA" b="1" dirty="0"/>
              <a:t>Review &gt; Check Accessibility</a:t>
            </a:r>
            <a:r>
              <a:rPr lang="en-CA" dirty="0"/>
              <a:t>. The Accessibility pane opens, and you can now review and fix accessibility issues. </a:t>
            </a:r>
          </a:p>
          <a:p>
            <a:r>
              <a:rPr lang="en-CA" dirty="0"/>
              <a:t> At the bottom of the Accessibility pane, you will find a link to the Help content about making documents accessible. Review the information and use it as a guide to ensure the content you add to this template follows accessibility best practices.</a:t>
            </a:r>
          </a:p>
        </p:txBody>
      </p:sp>
    </p:spTree>
    <p:custDataLst>
      <p:tags r:id="rId1"/>
    </p:custDataLst>
    <p:extLst>
      <p:ext uri="{BB962C8B-B14F-4D97-AF65-F5344CB8AC3E}">
        <p14:creationId xmlns:p14="http://schemas.microsoft.com/office/powerpoint/2010/main" val="300729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65E9D-7502-7D1C-F6B1-8E7E1A71174B}"/>
              </a:ext>
            </a:extLst>
          </p:cNvPr>
          <p:cNvSpPr>
            <a:spLocks noGrp="1"/>
          </p:cNvSpPr>
          <p:nvPr>
            <p:ph type="title"/>
          </p:nvPr>
        </p:nvSpPr>
        <p:spPr/>
        <p:txBody>
          <a:bodyPr/>
          <a:lstStyle/>
          <a:p>
            <a:r>
              <a:rPr lang="en-CA" dirty="0"/>
              <a:t>Give every slide a title</a:t>
            </a:r>
          </a:p>
        </p:txBody>
      </p:sp>
      <p:sp>
        <p:nvSpPr>
          <p:cNvPr id="4" name="Content Placeholder 3">
            <a:extLst>
              <a:ext uri="{FF2B5EF4-FFF2-40B4-BE49-F238E27FC236}">
                <a16:creationId xmlns:a16="http://schemas.microsoft.com/office/drawing/2014/main" id="{6FC9E8A1-4124-F8CC-6895-BBC48E2AF80B}"/>
              </a:ext>
            </a:extLst>
          </p:cNvPr>
          <p:cNvSpPr>
            <a:spLocks noGrp="1"/>
          </p:cNvSpPr>
          <p:nvPr>
            <p:ph sz="half" idx="2"/>
          </p:nvPr>
        </p:nvSpPr>
        <p:spPr>
          <a:xfrm>
            <a:off x="839788" y="1611984"/>
            <a:ext cx="10887924" cy="5075895"/>
          </a:xfrm>
        </p:spPr>
        <p:txBody>
          <a:bodyPr>
            <a:normAutofit/>
          </a:bodyPr>
          <a:lstStyle/>
          <a:p>
            <a:r>
              <a:rPr lang="en-CA" dirty="0"/>
              <a:t>A person with a visual disability that uses a screen reader relies on the slide titles to know which slide is which. </a:t>
            </a:r>
          </a:p>
          <a:p>
            <a:r>
              <a:rPr lang="en-CA" b="1" dirty="0"/>
              <a:t>Select Review</a:t>
            </a:r>
            <a:r>
              <a:rPr lang="en-CA" dirty="0"/>
              <a:t> &gt; </a:t>
            </a:r>
            <a:r>
              <a:rPr lang="en-CA" b="1" dirty="0"/>
              <a:t>Check Accessibility</a:t>
            </a:r>
            <a:r>
              <a:rPr lang="en-CA" dirty="0"/>
              <a:t>. On the Accessibility ribbon, expand the </a:t>
            </a:r>
            <a:r>
              <a:rPr lang="en-CA" b="1" dirty="0"/>
              <a:t>Slide Title </a:t>
            </a:r>
            <a:r>
              <a:rPr lang="en-CA" dirty="0"/>
              <a:t>menu by selecting the dropdown. </a:t>
            </a:r>
          </a:p>
          <a:p>
            <a:r>
              <a:rPr lang="en-CA" dirty="0"/>
              <a:t>The options that appear depend on whether a title placeholder exists or not, and what element is selected on your slide. </a:t>
            </a:r>
          </a:p>
          <a:p>
            <a:r>
              <a:rPr lang="en-CA" dirty="0"/>
              <a:t>If you do not want a title to appear in your presentation, delete the title placeholder, expand the </a:t>
            </a:r>
            <a:r>
              <a:rPr lang="en-CA" b="1" dirty="0"/>
              <a:t>Slide Title </a:t>
            </a:r>
            <a:r>
              <a:rPr lang="en-CA" dirty="0"/>
              <a:t>menu, and choose </a:t>
            </a:r>
            <a:r>
              <a:rPr lang="en-CA" b="1" dirty="0"/>
              <a:t>Add Hidden Slide Title</a:t>
            </a:r>
            <a:r>
              <a:rPr lang="en-CA" dirty="0"/>
              <a:t>. It will be positioned off-slide, be read by a screen reader, but will not appear in your presentation.</a:t>
            </a:r>
          </a:p>
          <a:p>
            <a:endParaRPr lang="en-CA" dirty="0"/>
          </a:p>
        </p:txBody>
      </p:sp>
    </p:spTree>
    <p:custDataLst>
      <p:tags r:id="rId1"/>
    </p:custDataLst>
    <p:extLst>
      <p:ext uri="{BB962C8B-B14F-4D97-AF65-F5344CB8AC3E}">
        <p14:creationId xmlns:p14="http://schemas.microsoft.com/office/powerpoint/2010/main" val="749928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65E9D-7502-7D1C-F6B1-8E7E1A71174B}"/>
              </a:ext>
              <a:ext uri="{C183D7F6-B498-43B3-948B-1728B52AA6E4}">
                <adec:decorative xmlns:adec="http://schemas.microsoft.com/office/drawing/2017/decorative" val="0"/>
              </a:ext>
            </a:extLst>
          </p:cNvPr>
          <p:cNvSpPr>
            <a:spLocks noGrp="1"/>
          </p:cNvSpPr>
          <p:nvPr>
            <p:ph type="title"/>
          </p:nvPr>
        </p:nvSpPr>
        <p:spPr/>
        <p:txBody>
          <a:bodyPr/>
          <a:lstStyle/>
          <a:p>
            <a:r>
              <a:rPr lang="en-CA" dirty="0"/>
              <a:t>Set the reading order of slide contents</a:t>
            </a:r>
          </a:p>
        </p:txBody>
      </p:sp>
      <p:sp>
        <p:nvSpPr>
          <p:cNvPr id="4" name="Content Placeholder 3">
            <a:extLst>
              <a:ext uri="{FF2B5EF4-FFF2-40B4-BE49-F238E27FC236}">
                <a16:creationId xmlns:a16="http://schemas.microsoft.com/office/drawing/2014/main" id="{6FC9E8A1-4124-F8CC-6895-BBC48E2AF80B}"/>
              </a:ext>
              <a:ext uri="{C183D7F6-B498-43B3-948B-1728B52AA6E4}">
                <adec:decorative xmlns:adec="http://schemas.microsoft.com/office/drawing/2017/decorative" val="0"/>
              </a:ext>
            </a:extLst>
          </p:cNvPr>
          <p:cNvSpPr>
            <a:spLocks noGrp="1"/>
          </p:cNvSpPr>
          <p:nvPr>
            <p:ph sz="half" idx="2"/>
          </p:nvPr>
        </p:nvSpPr>
        <p:spPr>
          <a:xfrm>
            <a:off x="839788" y="1842123"/>
            <a:ext cx="10675272" cy="4650752"/>
          </a:xfrm>
        </p:spPr>
        <p:txBody>
          <a:bodyPr>
            <a:normAutofit/>
          </a:bodyPr>
          <a:lstStyle/>
          <a:p>
            <a:r>
              <a:rPr lang="en-CA" dirty="0"/>
              <a:t>When you create slides, putting the objects in a logical reading order is crucial for screen reader users to understand the slide. </a:t>
            </a:r>
          </a:p>
          <a:p>
            <a:r>
              <a:rPr lang="en-CA" dirty="0"/>
              <a:t>Select </a:t>
            </a:r>
            <a:r>
              <a:rPr lang="en-CA" b="1" dirty="0"/>
              <a:t>Accessibility &gt; Reading Order Pane</a:t>
            </a:r>
            <a:r>
              <a:rPr lang="en-CA" dirty="0"/>
              <a:t>. When the screen reader reads the slide, it reads the objects in the order they are listed in the Reading Order pane. </a:t>
            </a:r>
          </a:p>
          <a:p>
            <a:r>
              <a:rPr lang="en-CA" dirty="0"/>
              <a:t>In the Reading Order Pane, you can change the order by selecting an item and using the up and down arrows to change the order, or you can click on an item and drag it to a different position in the list.</a:t>
            </a:r>
          </a:p>
        </p:txBody>
      </p:sp>
    </p:spTree>
    <p:custDataLst>
      <p:tags r:id="rId1"/>
    </p:custDataLst>
    <p:extLst>
      <p:ext uri="{BB962C8B-B14F-4D97-AF65-F5344CB8AC3E}">
        <p14:creationId xmlns:p14="http://schemas.microsoft.com/office/powerpoint/2010/main" val="1500150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ECB4E-52D2-0852-7BF1-0AE17EA4C14E}"/>
              </a:ext>
            </a:extLst>
          </p:cNvPr>
          <p:cNvSpPr>
            <a:spLocks noGrp="1"/>
          </p:cNvSpPr>
          <p:nvPr>
            <p:ph type="title"/>
          </p:nvPr>
        </p:nvSpPr>
        <p:spPr/>
        <p:txBody>
          <a:bodyPr/>
          <a:lstStyle/>
          <a:p>
            <a:r>
              <a:rPr lang="en-CA" dirty="0"/>
              <a:t>Tables</a:t>
            </a:r>
          </a:p>
        </p:txBody>
      </p:sp>
      <p:sp>
        <p:nvSpPr>
          <p:cNvPr id="3" name="Content Placeholder 2">
            <a:extLst>
              <a:ext uri="{FF2B5EF4-FFF2-40B4-BE49-F238E27FC236}">
                <a16:creationId xmlns:a16="http://schemas.microsoft.com/office/drawing/2014/main" id="{B2B775F7-CF96-A6BE-6F76-243D87BB1250}"/>
              </a:ext>
            </a:extLst>
          </p:cNvPr>
          <p:cNvSpPr>
            <a:spLocks noGrp="1"/>
          </p:cNvSpPr>
          <p:nvPr>
            <p:ph idx="1"/>
          </p:nvPr>
        </p:nvSpPr>
        <p:spPr>
          <a:xfrm>
            <a:off x="838200" y="1517905"/>
            <a:ext cx="11067288" cy="4151375"/>
          </a:xfrm>
        </p:spPr>
        <p:txBody>
          <a:bodyPr/>
          <a:lstStyle/>
          <a:p>
            <a:r>
              <a:rPr lang="en-CA" dirty="0"/>
              <a:t>Avoid tables if possible and present the data another way, like paragraphs with headings and only use tables for data, not for layout.</a:t>
            </a:r>
          </a:p>
          <a:p>
            <a:r>
              <a:rPr lang="en-CA" dirty="0"/>
              <a:t>Avoid fixed width tables.</a:t>
            </a:r>
          </a:p>
          <a:p>
            <a:r>
              <a:rPr lang="en-CA" dirty="0"/>
              <a:t>Use table headers: in the </a:t>
            </a:r>
            <a:r>
              <a:rPr lang="en-CA" b="1" dirty="0"/>
              <a:t>Table Design</a:t>
            </a:r>
            <a:r>
              <a:rPr lang="en-CA" dirty="0"/>
              <a:t> tab, in the </a:t>
            </a:r>
            <a:r>
              <a:rPr lang="en-CA" b="1" dirty="0"/>
              <a:t>Table Styles Options </a:t>
            </a:r>
            <a:r>
              <a:rPr lang="en-CA" dirty="0"/>
              <a:t>group, select the </a:t>
            </a:r>
            <a:r>
              <a:rPr lang="en-CA" b="1" dirty="0"/>
              <a:t>Header Row </a:t>
            </a:r>
            <a:r>
              <a:rPr lang="en-CA" dirty="0"/>
              <a:t>checkbox. Type your column headings.</a:t>
            </a:r>
          </a:p>
          <a:p>
            <a:r>
              <a:rPr lang="en-CA" dirty="0"/>
              <a:t>Do not merge cells, split cells, leave cells blank, or nest tables.</a:t>
            </a:r>
          </a:p>
          <a:p>
            <a:r>
              <a:rPr lang="en-CA" dirty="0"/>
              <a:t>In the </a:t>
            </a:r>
            <a:r>
              <a:rPr lang="en-CA" b="1" dirty="0"/>
              <a:t>Accessibility</a:t>
            </a:r>
            <a:r>
              <a:rPr lang="en-CA" dirty="0"/>
              <a:t> tab, choose </a:t>
            </a:r>
            <a:r>
              <a:rPr lang="en-CA" b="1" dirty="0"/>
              <a:t>Alt Text </a:t>
            </a:r>
            <a:r>
              <a:rPr lang="en-CA" dirty="0"/>
              <a:t>to provide a description that can help screen reader users better understand the table.</a:t>
            </a:r>
          </a:p>
        </p:txBody>
      </p:sp>
      <p:graphicFrame>
        <p:nvGraphicFramePr>
          <p:cNvPr id="4" name="Table 3" descr="A sample table that demonstrates the header row and simple table structure.">
            <a:extLst>
              <a:ext uri="{FF2B5EF4-FFF2-40B4-BE49-F238E27FC236}">
                <a16:creationId xmlns:a16="http://schemas.microsoft.com/office/drawing/2014/main" id="{FD25C388-B9C6-F211-5C42-077C0675E9C7}"/>
              </a:ext>
            </a:extLst>
          </p:cNvPr>
          <p:cNvGraphicFramePr>
            <a:graphicFrameLocks noGrp="1"/>
          </p:cNvGraphicFramePr>
          <p:nvPr>
            <p:extLst>
              <p:ext uri="{D42A27DB-BD31-4B8C-83A1-F6EECF244321}">
                <p14:modId xmlns:p14="http://schemas.microsoft.com/office/powerpoint/2010/main" val="3497893461"/>
              </p:ext>
            </p:extLst>
          </p:nvPr>
        </p:nvGraphicFramePr>
        <p:xfrm>
          <a:off x="958113" y="5751195"/>
          <a:ext cx="10394100" cy="741680"/>
        </p:xfrm>
        <a:graphic>
          <a:graphicData uri="http://schemas.openxmlformats.org/drawingml/2006/table">
            <a:tbl>
              <a:tblPr firstRow="1" bandRow="1">
                <a:tableStyleId>{5C22544A-7EE6-4342-B048-85BDC9FD1C3A}</a:tableStyleId>
              </a:tblPr>
              <a:tblGrid>
                <a:gridCol w="2598525">
                  <a:extLst>
                    <a:ext uri="{9D8B030D-6E8A-4147-A177-3AD203B41FA5}">
                      <a16:colId xmlns:a16="http://schemas.microsoft.com/office/drawing/2014/main" val="2810860636"/>
                    </a:ext>
                  </a:extLst>
                </a:gridCol>
                <a:gridCol w="2598525">
                  <a:extLst>
                    <a:ext uri="{9D8B030D-6E8A-4147-A177-3AD203B41FA5}">
                      <a16:colId xmlns:a16="http://schemas.microsoft.com/office/drawing/2014/main" val="2865946123"/>
                    </a:ext>
                  </a:extLst>
                </a:gridCol>
                <a:gridCol w="2598525">
                  <a:extLst>
                    <a:ext uri="{9D8B030D-6E8A-4147-A177-3AD203B41FA5}">
                      <a16:colId xmlns:a16="http://schemas.microsoft.com/office/drawing/2014/main" val="4164535297"/>
                    </a:ext>
                  </a:extLst>
                </a:gridCol>
                <a:gridCol w="2598525">
                  <a:extLst>
                    <a:ext uri="{9D8B030D-6E8A-4147-A177-3AD203B41FA5}">
                      <a16:colId xmlns:a16="http://schemas.microsoft.com/office/drawing/2014/main" val="1125931858"/>
                    </a:ext>
                  </a:extLst>
                </a:gridCol>
              </a:tblGrid>
              <a:tr h="370840">
                <a:tc>
                  <a:txBody>
                    <a:bodyPr/>
                    <a:lstStyle/>
                    <a:p>
                      <a:r>
                        <a:rPr lang="en-CA" dirty="0"/>
                        <a:t>Header 1</a:t>
                      </a:r>
                      <a:endParaRPr lang="en-US" dirty="0"/>
                    </a:p>
                  </a:txBody>
                  <a:tcPr/>
                </a:tc>
                <a:tc>
                  <a:txBody>
                    <a:bodyPr/>
                    <a:lstStyle/>
                    <a:p>
                      <a:r>
                        <a:rPr lang="en-CA" dirty="0"/>
                        <a:t>Header 2</a:t>
                      </a:r>
                      <a:endParaRPr lang="en-US" dirty="0"/>
                    </a:p>
                  </a:txBody>
                  <a:tcPr/>
                </a:tc>
                <a:tc>
                  <a:txBody>
                    <a:bodyPr/>
                    <a:lstStyle/>
                    <a:p>
                      <a:r>
                        <a:rPr lang="en-CA" dirty="0"/>
                        <a:t>Header 3</a:t>
                      </a:r>
                      <a:endParaRPr lang="en-US" dirty="0"/>
                    </a:p>
                  </a:txBody>
                  <a:tcPr/>
                </a:tc>
                <a:tc>
                  <a:txBody>
                    <a:bodyPr/>
                    <a:lstStyle/>
                    <a:p>
                      <a:r>
                        <a:rPr lang="en-CA" dirty="0"/>
                        <a:t>Header 4</a:t>
                      </a:r>
                      <a:endParaRPr lang="en-US" dirty="0"/>
                    </a:p>
                  </a:txBody>
                  <a:tcPr/>
                </a:tc>
                <a:extLst>
                  <a:ext uri="{0D108BD9-81ED-4DB2-BD59-A6C34878D82A}">
                    <a16:rowId xmlns:a16="http://schemas.microsoft.com/office/drawing/2014/main" val="3206393831"/>
                  </a:ext>
                </a:extLst>
              </a:tr>
              <a:tr h="370840">
                <a:tc>
                  <a:txBody>
                    <a:bodyPr/>
                    <a:lstStyle/>
                    <a:p>
                      <a:r>
                        <a:rPr lang="en-CA" dirty="0"/>
                        <a:t>Data 1.1</a:t>
                      </a:r>
                      <a:endParaRPr lang="en-US" dirty="0"/>
                    </a:p>
                  </a:txBody>
                  <a:tcPr/>
                </a:tc>
                <a:tc>
                  <a:txBody>
                    <a:bodyPr/>
                    <a:lstStyle/>
                    <a:p>
                      <a:r>
                        <a:rPr lang="en-CA" dirty="0"/>
                        <a:t>Data 2.1</a:t>
                      </a:r>
                      <a:endParaRPr lang="en-US" dirty="0"/>
                    </a:p>
                  </a:txBody>
                  <a:tcPr/>
                </a:tc>
                <a:tc>
                  <a:txBody>
                    <a:bodyPr/>
                    <a:lstStyle/>
                    <a:p>
                      <a:r>
                        <a:rPr lang="en-CA" dirty="0"/>
                        <a:t>Data 3.1</a:t>
                      </a:r>
                      <a:endParaRPr lang="en-US" dirty="0"/>
                    </a:p>
                  </a:txBody>
                  <a:tcPr/>
                </a:tc>
                <a:tc>
                  <a:txBody>
                    <a:bodyPr/>
                    <a:lstStyle/>
                    <a:p>
                      <a:r>
                        <a:rPr lang="en-CA" dirty="0"/>
                        <a:t>Data 4.1</a:t>
                      </a:r>
                    </a:p>
                  </a:txBody>
                  <a:tcPr/>
                </a:tc>
                <a:extLst>
                  <a:ext uri="{0D108BD9-81ED-4DB2-BD59-A6C34878D82A}">
                    <a16:rowId xmlns:a16="http://schemas.microsoft.com/office/drawing/2014/main" val="1240964538"/>
                  </a:ext>
                </a:extLst>
              </a:tr>
            </a:tbl>
          </a:graphicData>
        </a:graphic>
      </p:graphicFrame>
    </p:spTree>
    <p:custDataLst>
      <p:tags r:id="rId1"/>
    </p:custDataLst>
    <p:extLst>
      <p:ext uri="{BB962C8B-B14F-4D97-AF65-F5344CB8AC3E}">
        <p14:creationId xmlns:p14="http://schemas.microsoft.com/office/powerpoint/2010/main" val="1608037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D5405-F0CF-1933-A812-B76B46C5BD33}"/>
              </a:ext>
            </a:extLst>
          </p:cNvPr>
          <p:cNvSpPr>
            <a:spLocks noGrp="1"/>
          </p:cNvSpPr>
          <p:nvPr>
            <p:ph type="title"/>
          </p:nvPr>
        </p:nvSpPr>
        <p:spPr>
          <a:xfrm>
            <a:off x="838200" y="365125"/>
            <a:ext cx="10515600" cy="1325563"/>
          </a:xfrm>
        </p:spPr>
        <p:txBody>
          <a:bodyPr/>
          <a:lstStyle/>
          <a:p>
            <a:r>
              <a:rPr lang="en-CA" dirty="0"/>
              <a:t>Add alt text to visuals</a:t>
            </a:r>
          </a:p>
        </p:txBody>
      </p:sp>
      <p:sp>
        <p:nvSpPr>
          <p:cNvPr id="6" name="Content Placeholder 5">
            <a:extLst>
              <a:ext uri="{FF2B5EF4-FFF2-40B4-BE49-F238E27FC236}">
                <a16:creationId xmlns:a16="http://schemas.microsoft.com/office/drawing/2014/main" id="{A1935883-CFE5-58BD-0DB6-3FFF1BF809E7}"/>
              </a:ext>
            </a:extLst>
          </p:cNvPr>
          <p:cNvSpPr>
            <a:spLocks noGrp="1"/>
          </p:cNvSpPr>
          <p:nvPr>
            <p:ph idx="1"/>
          </p:nvPr>
        </p:nvSpPr>
        <p:spPr>
          <a:xfrm>
            <a:off x="838201" y="1616149"/>
            <a:ext cx="8263269" cy="4997302"/>
          </a:xfrm>
        </p:spPr>
        <p:txBody>
          <a:bodyPr>
            <a:normAutofit/>
          </a:bodyPr>
          <a:lstStyle/>
          <a:p>
            <a:r>
              <a:rPr lang="en-CA" dirty="0"/>
              <a:t>Alternative (alt) text briefly describes the image, its intent, and what is important about it. Screen readers read the description.</a:t>
            </a:r>
          </a:p>
          <a:p>
            <a:r>
              <a:rPr lang="en-CA" dirty="0"/>
              <a:t>To add or edit alt text right click on the image and choose </a:t>
            </a:r>
            <a:r>
              <a:rPr lang="en-CA" b="1" dirty="0"/>
              <a:t>View Alt Text</a:t>
            </a:r>
            <a:r>
              <a:rPr lang="en-CA" dirty="0"/>
              <a:t>.</a:t>
            </a:r>
          </a:p>
          <a:p>
            <a:r>
              <a:rPr lang="en-CA" dirty="0"/>
              <a:t>The alt text should not be longer than a short sentence or two.</a:t>
            </a:r>
          </a:p>
          <a:p>
            <a:r>
              <a:rPr lang="en-CA" dirty="0"/>
              <a:t>Do not repeat the surrounding textual content or use phrases such as, "a graphic of" or "an image of.“</a:t>
            </a:r>
          </a:p>
        </p:txBody>
      </p:sp>
      <p:pic>
        <p:nvPicPr>
          <p:cNvPr id="8" name="Picture 7" descr="A male student sitting in a campus library holding a notebook on his lap.">
            <a:extLst>
              <a:ext uri="{FF2B5EF4-FFF2-40B4-BE49-F238E27FC236}">
                <a16:creationId xmlns:a16="http://schemas.microsoft.com/office/drawing/2014/main" id="{74B4ACC8-2562-2088-282A-63EF6B5FFDBB}"/>
              </a:ext>
            </a:extLst>
          </p:cNvPr>
          <p:cNvPicPr>
            <a:picLocks noChangeAspect="1"/>
          </p:cNvPicPr>
          <p:nvPr/>
        </p:nvPicPr>
        <p:blipFill rotWithShape="1">
          <a:blip r:embed="rId3">
            <a:extLst>
              <a:ext uri="{28A0092B-C50C-407E-A947-70E740481C1C}">
                <a14:useLocalDpi xmlns:a14="http://schemas.microsoft.com/office/drawing/2010/main" val="0"/>
              </a:ext>
            </a:extLst>
          </a:blip>
          <a:srcRect r="42791"/>
          <a:stretch/>
        </p:blipFill>
        <p:spPr>
          <a:xfrm>
            <a:off x="9175899" y="1690688"/>
            <a:ext cx="2566746" cy="2989388"/>
          </a:xfrm>
          <a:prstGeom prst="rect">
            <a:avLst/>
          </a:prstGeom>
        </p:spPr>
      </p:pic>
    </p:spTree>
    <p:custDataLst>
      <p:tags r:id="rId1"/>
    </p:custDataLst>
    <p:extLst>
      <p:ext uri="{BB962C8B-B14F-4D97-AF65-F5344CB8AC3E}">
        <p14:creationId xmlns:p14="http://schemas.microsoft.com/office/powerpoint/2010/main" val="1898623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14790-8D2E-BD73-DD1D-46159C675E3E}"/>
              </a:ext>
            </a:extLst>
          </p:cNvPr>
          <p:cNvSpPr>
            <a:spLocks noGrp="1"/>
          </p:cNvSpPr>
          <p:nvPr>
            <p:ph type="title"/>
          </p:nvPr>
        </p:nvSpPr>
        <p:spPr/>
        <p:txBody>
          <a:bodyPr/>
          <a:lstStyle/>
          <a:p>
            <a:r>
              <a:rPr lang="en-CA" dirty="0"/>
              <a:t>Create accessible hyperlink text </a:t>
            </a:r>
          </a:p>
        </p:txBody>
      </p:sp>
      <p:sp>
        <p:nvSpPr>
          <p:cNvPr id="3" name="Content Placeholder 2">
            <a:extLst>
              <a:ext uri="{FF2B5EF4-FFF2-40B4-BE49-F238E27FC236}">
                <a16:creationId xmlns:a16="http://schemas.microsoft.com/office/drawing/2014/main" id="{1FCDC217-9BD2-BF73-3945-1C47F9BA1F3B}"/>
              </a:ext>
            </a:extLst>
          </p:cNvPr>
          <p:cNvSpPr>
            <a:spLocks noGrp="1"/>
          </p:cNvSpPr>
          <p:nvPr>
            <p:ph idx="1"/>
          </p:nvPr>
        </p:nvSpPr>
        <p:spPr/>
        <p:txBody>
          <a:bodyPr/>
          <a:lstStyle/>
          <a:p>
            <a:r>
              <a:rPr lang="en-CA" dirty="0"/>
              <a:t>Links should convey clear and accurate information about the destination. For example, avoid using link texts such as "Click here," "See this page," "Go here," or "Learn more." Instead include the full title of the destination page.</a:t>
            </a:r>
          </a:p>
          <a:p>
            <a:r>
              <a:rPr lang="en-CA" dirty="0"/>
              <a:t>If the title on the hyperlink's destination page gives an accurate summary of what’s on the page, use it for the hyperlink text. For example: </a:t>
            </a:r>
            <a:r>
              <a:rPr lang="en-CA" dirty="0">
                <a:hlinkClick r:id="rId3"/>
              </a:rPr>
              <a:t>Add a hyperlink to a slide</a:t>
            </a:r>
            <a:r>
              <a:rPr lang="en-CA" dirty="0"/>
              <a:t>.</a:t>
            </a:r>
          </a:p>
        </p:txBody>
      </p:sp>
    </p:spTree>
    <p:custDataLst>
      <p:tags r:id="rId1"/>
    </p:custDataLst>
    <p:extLst>
      <p:ext uri="{BB962C8B-B14F-4D97-AF65-F5344CB8AC3E}">
        <p14:creationId xmlns:p14="http://schemas.microsoft.com/office/powerpoint/2010/main" val="1475251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20D54-4CF2-B775-FBFE-64FD4920E76E}"/>
              </a:ext>
            </a:extLst>
          </p:cNvPr>
          <p:cNvSpPr>
            <a:spLocks noGrp="1"/>
          </p:cNvSpPr>
          <p:nvPr>
            <p:ph type="title"/>
          </p:nvPr>
        </p:nvSpPr>
        <p:spPr/>
        <p:txBody>
          <a:bodyPr/>
          <a:lstStyle/>
          <a:p>
            <a:r>
              <a:rPr lang="en-CA" dirty="0"/>
              <a:t>Use accessible font format</a:t>
            </a:r>
          </a:p>
        </p:txBody>
      </p:sp>
      <p:sp>
        <p:nvSpPr>
          <p:cNvPr id="3" name="Content Placeholder 2">
            <a:extLst>
              <a:ext uri="{FF2B5EF4-FFF2-40B4-BE49-F238E27FC236}">
                <a16:creationId xmlns:a16="http://schemas.microsoft.com/office/drawing/2014/main" id="{E967916E-76C3-6240-9219-9C4ADB363F2A}"/>
              </a:ext>
            </a:extLst>
          </p:cNvPr>
          <p:cNvSpPr>
            <a:spLocks noGrp="1"/>
          </p:cNvSpPr>
          <p:nvPr>
            <p:ph idx="1"/>
          </p:nvPr>
        </p:nvSpPr>
        <p:spPr>
          <a:xfrm>
            <a:off x="838200" y="1825625"/>
            <a:ext cx="10676860" cy="4755928"/>
          </a:xfrm>
        </p:spPr>
        <p:txBody>
          <a:bodyPr>
            <a:normAutofit/>
          </a:bodyPr>
          <a:lstStyle/>
          <a:p>
            <a:r>
              <a:rPr lang="en-CA" dirty="0"/>
              <a:t>To reduce the reading load, select familiar sans serif fonts such as Arial or Calibri. </a:t>
            </a:r>
          </a:p>
          <a:p>
            <a:r>
              <a:rPr lang="en-US" dirty="0"/>
              <a:t>Use larger and/or bold font for headings. Use fonts 11-14 points in size for body text.</a:t>
            </a:r>
            <a:endParaRPr lang="en-CA" dirty="0"/>
          </a:p>
          <a:p>
            <a:r>
              <a:rPr lang="en-CA" dirty="0"/>
              <a:t>Avoid using all capital letters and excessive italics.</a:t>
            </a:r>
          </a:p>
          <a:p>
            <a:r>
              <a:rPr lang="en-CA" dirty="0"/>
              <a:t>Only use underline for hyperlink text to help users be certain when text is a link. </a:t>
            </a:r>
          </a:p>
          <a:p>
            <a:r>
              <a:rPr lang="en-CA" dirty="0"/>
              <a:t>Be sure links show an underline and are not just indicated with colour so that people who </a:t>
            </a:r>
            <a:r>
              <a:rPr lang="en-CA"/>
              <a:t>are colour blind </a:t>
            </a:r>
            <a:r>
              <a:rPr lang="en-CA" dirty="0"/>
              <a:t>know that the text is linked even if they can’t see the color. </a:t>
            </a:r>
          </a:p>
        </p:txBody>
      </p:sp>
    </p:spTree>
    <p:custDataLst>
      <p:tags r:id="rId1"/>
    </p:custDataLst>
    <p:extLst>
      <p:ext uri="{BB962C8B-B14F-4D97-AF65-F5344CB8AC3E}">
        <p14:creationId xmlns:p14="http://schemas.microsoft.com/office/powerpoint/2010/main" val="9387369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1"/>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3">
    <a:dk1>
      <a:sysClr val="windowText" lastClr="000000"/>
    </a:dk1>
    <a:lt1>
      <a:sysClr val="window" lastClr="FFFFFF"/>
    </a:lt1>
    <a:dk2>
      <a:srgbClr val="44546A"/>
    </a:dk2>
    <a:lt2>
      <a:srgbClr val="E7E6E6"/>
    </a:lt2>
    <a:accent1>
      <a:srgbClr val="233F70"/>
    </a:accent1>
    <a:accent2>
      <a:srgbClr val="538135"/>
    </a:accent2>
    <a:accent3>
      <a:srgbClr val="3A3838"/>
    </a:accent3>
    <a:accent4>
      <a:srgbClr val="C55A11"/>
    </a:accent4>
    <a:accent5>
      <a:srgbClr val="2E75B5"/>
    </a:accent5>
    <a:accent6>
      <a:srgbClr val="538135"/>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Mincho"/>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89BB4FEDD611F41B5FFE302509EBF49" ma:contentTypeVersion="19" ma:contentTypeDescription="Create a new document." ma:contentTypeScope="" ma:versionID="05d5acf8393b47602e98d6e87df68a0e">
  <xsd:schema xmlns:xsd="http://www.w3.org/2001/XMLSchema" xmlns:xs="http://www.w3.org/2001/XMLSchema" xmlns:p="http://schemas.microsoft.com/office/2006/metadata/properties" xmlns:ns2="76f9ff45-e132-4190-b23f-3a25b93634e0" xmlns:ns3="cd825445-1565-4f9d-9107-b0f38a69d8d5" targetNamespace="http://schemas.microsoft.com/office/2006/metadata/properties" ma:root="true" ma:fieldsID="398bc2ac40c55d20b690785586d4ff5b" ns2:_="" ns3:_="">
    <xsd:import namespace="76f9ff45-e132-4190-b23f-3a25b93634e0"/>
    <xsd:import namespace="cd825445-1565-4f9d-9107-b0f38a69d8d5"/>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f9ff45-e132-4190-b23f-3a25b93634e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element name="TaxCatchAll" ma:index="24" nillable="true" ma:displayName="Taxonomy Catch All Column" ma:hidden="true" ma:list="{d3812367-09f8-41ac-99d8-bbfa13b1f402}" ma:internalName="TaxCatchAll" ma:showField="CatchAllData" ma:web="76f9ff45-e132-4190-b23f-3a25b93634e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d825445-1565-4f9d-9107-b0f38a69d8d5"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616c942-2137-4ce8-9477-cac6979583f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6f9ff45-e132-4190-b23f-3a25b93634e0" xsi:nil="true"/>
    <lcf76f155ced4ddcb4097134ff3c332f xmlns="cd825445-1565-4f9d-9107-b0f38a69d8d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3A0765E-6FC9-4767-877E-9C9CDC9AE1B3}">
  <ds:schemaRefs>
    <ds:schemaRef ds:uri="http://schemas.microsoft.com/sharepoint/v3/contenttype/forms"/>
  </ds:schemaRefs>
</ds:datastoreItem>
</file>

<file path=customXml/itemProps2.xml><?xml version="1.0" encoding="utf-8"?>
<ds:datastoreItem xmlns:ds="http://schemas.openxmlformats.org/officeDocument/2006/customXml" ds:itemID="{CA2C8543-B87A-479B-9A26-5D80CC2772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f9ff45-e132-4190-b23f-3a25b93634e0"/>
    <ds:schemaRef ds:uri="cd825445-1565-4f9d-9107-b0f38a69d8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19854C6-A91E-4B8C-A299-36F54E835E99}">
  <ds:schemaRefs>
    <ds:schemaRef ds:uri="http://purl.org/dc/terms/"/>
    <ds:schemaRef ds:uri="cd825445-1565-4f9d-9107-b0f38a69d8d5"/>
    <ds:schemaRef ds:uri="http://schemas.openxmlformats.org/package/2006/metadata/core-properties"/>
    <ds:schemaRef ds:uri="http://purl.org/dc/dcmitype/"/>
    <ds:schemaRef ds:uri="http://purl.org/dc/elements/1.1/"/>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76f9ff45-e132-4190-b23f-3a25b93634e0"/>
  </ds:schemaRefs>
</ds:datastoreItem>
</file>

<file path=docProps/app.xml><?xml version="1.0" encoding="utf-8"?>
<Properties xmlns="http://schemas.openxmlformats.org/officeDocument/2006/extended-properties" xmlns:vt="http://schemas.openxmlformats.org/officeDocument/2006/docPropsVTypes">
  <Template/>
  <TotalTime>1767</TotalTime>
  <Words>1008</Words>
  <Application>Microsoft Office PowerPoint</Application>
  <PresentationFormat>Widescreen</PresentationFormat>
  <Paragraphs>60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Insert Presentation Title</vt:lpstr>
      <vt:lpstr>Working with this template</vt:lpstr>
      <vt:lpstr>Check accessibility while you work</vt:lpstr>
      <vt:lpstr>Give every slide a title</vt:lpstr>
      <vt:lpstr>Set the reading order of slide contents</vt:lpstr>
      <vt:lpstr>Tables</vt:lpstr>
      <vt:lpstr>Add alt text to visuals</vt:lpstr>
      <vt:lpstr>Create accessible hyperlink text </vt:lpstr>
      <vt:lpstr>Use accessible font format</vt:lpstr>
      <vt:lpstr>Add captions to audio and video</vt:lpstr>
      <vt:lpstr>Charts and Diagrams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Linda Khoury</dc:creator>
  <cp:lastModifiedBy>Linda Khoury</cp:lastModifiedBy>
  <cp:revision>17</cp:revision>
  <dcterms:created xsi:type="dcterms:W3CDTF">2024-01-29T15:30:02Z</dcterms:created>
  <dcterms:modified xsi:type="dcterms:W3CDTF">2024-02-01T19:32:49Z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0x010100489BB4FEDD611F41B5FFE302509EBF49</vt:lpwstr>
  </property>
  <property fmtid="{D5CDD505-2E9C-101B-9397-08002B2CF9AE}" pid="3" name="ArticulateGUID">
    <vt:lpwstr>22811B41-1464-4EE2-94EE-C32252164A2C</vt:lpwstr>
  </property>
  <property fmtid="{D5CDD505-2E9C-101B-9397-08002B2CF9AE}" pid="4" name="ArticulatePath">
    <vt:lpwstr>Presentation2</vt:lpwstr>
  </property>
  <property fmtid="{D5CDD505-2E9C-101B-9397-08002B2CF9AE}" pid="5" name="MediaServiceImageTags">
    <vt:lpwstr/>
  </property>
</Properties>
</file>